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20" r:id="rId52"/>
    <p:sldId id="325" r:id="rId53"/>
    <p:sldId id="322" r:id="rId54"/>
    <p:sldId id="323" r:id="rId55"/>
    <p:sldId id="324" r:id="rId56"/>
    <p:sldId id="326" r:id="rId57"/>
    <p:sldId id="327" r:id="rId58"/>
    <p:sldId id="328" r:id="rId59"/>
    <p:sldId id="329" r:id="rId60"/>
    <p:sldId id="330" r:id="rId61"/>
    <p:sldId id="331" r:id="rId62"/>
    <p:sldId id="332" r:id="rId63"/>
    <p:sldId id="333" r:id="rId64"/>
    <p:sldId id="334" r:id="rId65"/>
    <p:sldId id="335" r:id="rId66"/>
    <p:sldId id="336" r:id="rId67"/>
    <p:sldId id="337" r:id="rId68"/>
    <p:sldId id="338" r:id="rId69"/>
    <p:sldId id="339" r:id="rId70"/>
    <p:sldId id="340" r:id="rId71"/>
    <p:sldId id="341" r:id="rId72"/>
    <p:sldId id="342" r:id="rId73"/>
    <p:sldId id="343" r:id="rId74"/>
    <p:sldId id="306" r:id="rId75"/>
    <p:sldId id="317" r:id="rId76"/>
    <p:sldId id="318" r:id="rId77"/>
    <p:sldId id="344" r:id="rId78"/>
    <p:sldId id="345" r:id="rId79"/>
    <p:sldId id="319" r:id="rId80"/>
    <p:sldId id="346" r:id="rId81"/>
    <p:sldId id="347" r:id="rId82"/>
    <p:sldId id="348" r:id="rId83"/>
    <p:sldId id="349" r:id="rId84"/>
    <p:sldId id="350" r:id="rId85"/>
    <p:sldId id="351" r:id="rId86"/>
    <p:sldId id="352" r:id="rId87"/>
    <p:sldId id="353" r:id="rId88"/>
    <p:sldId id="354" r:id="rId89"/>
    <p:sldId id="356" r:id="rId90"/>
    <p:sldId id="357" r:id="rId91"/>
    <p:sldId id="358" r:id="rId92"/>
    <p:sldId id="359" r:id="rId93"/>
    <p:sldId id="315" r:id="rId94"/>
    <p:sldId id="310" r:id="rId95"/>
    <p:sldId id="311" r:id="rId96"/>
    <p:sldId id="312" r:id="rId97"/>
    <p:sldId id="313" r:id="rId98"/>
    <p:sldId id="314" r:id="rId99"/>
    <p:sldId id="355" r:id="rId100"/>
    <p:sldId id="360" r:id="rId101"/>
    <p:sldId id="361" r:id="rId102"/>
    <p:sldId id="362" r:id="rId103"/>
    <p:sldId id="363" r:id="rId104"/>
    <p:sldId id="364" r:id="rId105"/>
    <p:sldId id="365" r:id="rId106"/>
    <p:sldId id="366" r:id="rId107"/>
    <p:sldId id="367" r:id="rId108"/>
    <p:sldId id="368" r:id="rId109"/>
    <p:sldId id="369" r:id="rId110"/>
    <p:sldId id="370" r:id="rId111"/>
    <p:sldId id="371" r:id="rId112"/>
    <p:sldId id="372" r:id="rId113"/>
    <p:sldId id="373" r:id="rId114"/>
    <p:sldId id="374" r:id="rId115"/>
    <p:sldId id="375" r:id="rId116"/>
    <p:sldId id="376" r:id="rId117"/>
    <p:sldId id="377" r:id="rId118"/>
    <p:sldId id="381" r:id="rId119"/>
    <p:sldId id="380" r:id="rId120"/>
    <p:sldId id="378" r:id="rId121"/>
    <p:sldId id="379" r:id="rId122"/>
    <p:sldId id="382" r:id="rId123"/>
    <p:sldId id="383" r:id="rId124"/>
    <p:sldId id="384" r:id="rId125"/>
    <p:sldId id="385" r:id="rId126"/>
    <p:sldId id="386" r:id="rId127"/>
    <p:sldId id="387" r:id="rId128"/>
    <p:sldId id="388" r:id="rId129"/>
    <p:sldId id="389" r:id="rId1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6" d="100"/>
          <a:sy n="66" d="100"/>
        </p:scale>
        <p:origin x="174"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microsoft.com/office/2016/11/relationships/changesInfo" Target="changesInfos/changesInfo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nesh Selvaraj" userId="12481dc487d30edb" providerId="LiveId" clId="{BA21E29B-D337-425D-8E93-2E376D929535}"/>
    <pc:docChg chg="undo custSel addSld delSld modSld">
      <pc:chgData name="Ganesh Selvaraj" userId="12481dc487d30edb" providerId="LiveId" clId="{BA21E29B-D337-425D-8E93-2E376D929535}" dt="2021-10-28T17:28:46.074" v="1706" actId="20577"/>
      <pc:docMkLst>
        <pc:docMk/>
      </pc:docMkLst>
      <pc:sldChg chg="addSp delSp modSp new mod">
        <pc:chgData name="Ganesh Selvaraj" userId="12481dc487d30edb" providerId="LiveId" clId="{BA21E29B-D337-425D-8E93-2E376D929535}" dt="2021-09-22T19:22:25.455" v="110" actId="478"/>
        <pc:sldMkLst>
          <pc:docMk/>
          <pc:sldMk cId="3732156291" sldId="296"/>
        </pc:sldMkLst>
        <pc:spChg chg="mod">
          <ac:chgData name="Ganesh Selvaraj" userId="12481dc487d30edb" providerId="LiveId" clId="{BA21E29B-D337-425D-8E93-2E376D929535}" dt="2021-09-22T19:14:38.700" v="18" actId="20577"/>
          <ac:spMkLst>
            <pc:docMk/>
            <pc:sldMk cId="3732156291" sldId="296"/>
            <ac:spMk id="2" creationId="{FCF43A1A-05EC-4685-BE45-5C43A7A98D16}"/>
          </ac:spMkLst>
        </pc:spChg>
        <pc:spChg chg="mod">
          <ac:chgData name="Ganesh Selvaraj" userId="12481dc487d30edb" providerId="LiveId" clId="{BA21E29B-D337-425D-8E93-2E376D929535}" dt="2021-09-22T19:21:39.179" v="107" actId="27636"/>
          <ac:spMkLst>
            <pc:docMk/>
            <pc:sldMk cId="3732156291" sldId="296"/>
            <ac:spMk id="3" creationId="{A42D34DB-286D-4D0C-9524-1DB2F5E7B316}"/>
          </ac:spMkLst>
        </pc:spChg>
        <pc:spChg chg="add del mod">
          <ac:chgData name="Ganesh Selvaraj" userId="12481dc487d30edb" providerId="LiveId" clId="{BA21E29B-D337-425D-8E93-2E376D929535}" dt="2021-09-22T19:22:25.455" v="110" actId="478"/>
          <ac:spMkLst>
            <pc:docMk/>
            <pc:sldMk cId="3732156291" sldId="296"/>
            <ac:spMk id="5" creationId="{2CC654C7-6CC9-4F36-BA7D-78490A161FA6}"/>
          </ac:spMkLst>
        </pc:spChg>
      </pc:sldChg>
      <pc:sldChg chg="modSp new mod">
        <pc:chgData name="Ganesh Selvaraj" userId="12481dc487d30edb" providerId="LiveId" clId="{BA21E29B-D337-425D-8E93-2E376D929535}" dt="2021-09-22T19:24:06.309" v="126"/>
        <pc:sldMkLst>
          <pc:docMk/>
          <pc:sldMk cId="3780810345" sldId="297"/>
        </pc:sldMkLst>
        <pc:spChg chg="mod">
          <ac:chgData name="Ganesh Selvaraj" userId="12481dc487d30edb" providerId="LiveId" clId="{BA21E29B-D337-425D-8E93-2E376D929535}" dt="2021-09-22T19:22:52.975" v="115"/>
          <ac:spMkLst>
            <pc:docMk/>
            <pc:sldMk cId="3780810345" sldId="297"/>
            <ac:spMk id="2" creationId="{7C1D17C6-197B-4E4D-9B0C-D966B52268A9}"/>
          </ac:spMkLst>
        </pc:spChg>
        <pc:spChg chg="mod">
          <ac:chgData name="Ganesh Selvaraj" userId="12481dc487d30edb" providerId="LiveId" clId="{BA21E29B-D337-425D-8E93-2E376D929535}" dt="2021-09-22T19:24:06.309" v="126"/>
          <ac:spMkLst>
            <pc:docMk/>
            <pc:sldMk cId="3780810345" sldId="297"/>
            <ac:spMk id="3" creationId="{C571E1C5-63D2-443C-959E-C00FE8929B0D}"/>
          </ac:spMkLst>
        </pc:spChg>
      </pc:sldChg>
      <pc:sldChg chg="modSp new mod">
        <pc:chgData name="Ganesh Selvaraj" userId="12481dc487d30edb" providerId="LiveId" clId="{BA21E29B-D337-425D-8E93-2E376D929535}" dt="2021-09-22T19:29:57.993" v="193" actId="20577"/>
        <pc:sldMkLst>
          <pc:docMk/>
          <pc:sldMk cId="3176888759" sldId="298"/>
        </pc:sldMkLst>
        <pc:spChg chg="mod">
          <ac:chgData name="Ganesh Selvaraj" userId="12481dc487d30edb" providerId="LiveId" clId="{BA21E29B-D337-425D-8E93-2E376D929535}" dt="2021-09-22T19:28:55.630" v="148"/>
          <ac:spMkLst>
            <pc:docMk/>
            <pc:sldMk cId="3176888759" sldId="298"/>
            <ac:spMk id="2" creationId="{FD54934C-DDB8-4BC9-B2C8-991A32BABD94}"/>
          </ac:spMkLst>
        </pc:spChg>
        <pc:spChg chg="mod">
          <ac:chgData name="Ganesh Selvaraj" userId="12481dc487d30edb" providerId="LiveId" clId="{BA21E29B-D337-425D-8E93-2E376D929535}" dt="2021-09-22T19:29:57.993" v="193" actId="20577"/>
          <ac:spMkLst>
            <pc:docMk/>
            <pc:sldMk cId="3176888759" sldId="298"/>
            <ac:spMk id="3" creationId="{C61BC4B9-3CA9-4488-A1AB-8837D67B60C2}"/>
          </ac:spMkLst>
        </pc:spChg>
      </pc:sldChg>
      <pc:sldChg chg="modSp new mod">
        <pc:chgData name="Ganesh Selvaraj" userId="12481dc487d30edb" providerId="LiveId" clId="{BA21E29B-D337-425D-8E93-2E376D929535}" dt="2021-09-22T19:30:30.752" v="200"/>
        <pc:sldMkLst>
          <pc:docMk/>
          <pc:sldMk cId="788684780" sldId="299"/>
        </pc:sldMkLst>
        <pc:spChg chg="mod">
          <ac:chgData name="Ganesh Selvaraj" userId="12481dc487d30edb" providerId="LiveId" clId="{BA21E29B-D337-425D-8E93-2E376D929535}" dt="2021-09-22T19:30:19.321" v="199" actId="20577"/>
          <ac:spMkLst>
            <pc:docMk/>
            <pc:sldMk cId="788684780" sldId="299"/>
            <ac:spMk id="2" creationId="{93D2B0E9-A67A-4A95-BC92-6DE38C74AA45}"/>
          </ac:spMkLst>
        </pc:spChg>
        <pc:spChg chg="mod">
          <ac:chgData name="Ganesh Selvaraj" userId="12481dc487d30edb" providerId="LiveId" clId="{BA21E29B-D337-425D-8E93-2E376D929535}" dt="2021-09-22T19:30:30.752" v="200"/>
          <ac:spMkLst>
            <pc:docMk/>
            <pc:sldMk cId="788684780" sldId="299"/>
            <ac:spMk id="3" creationId="{A9FB8007-6387-4CB4-9FD8-5000031CD5D9}"/>
          </ac:spMkLst>
        </pc:spChg>
      </pc:sldChg>
      <pc:sldChg chg="modSp new mod">
        <pc:chgData name="Ganesh Selvaraj" userId="12481dc487d30edb" providerId="LiveId" clId="{BA21E29B-D337-425D-8E93-2E376D929535}" dt="2021-09-22T19:52:30.658" v="288" actId="5793"/>
        <pc:sldMkLst>
          <pc:docMk/>
          <pc:sldMk cId="4038288759" sldId="300"/>
        </pc:sldMkLst>
        <pc:spChg chg="mod">
          <ac:chgData name="Ganesh Selvaraj" userId="12481dc487d30edb" providerId="LiveId" clId="{BA21E29B-D337-425D-8E93-2E376D929535}" dt="2021-09-22T19:51:02.998" v="203"/>
          <ac:spMkLst>
            <pc:docMk/>
            <pc:sldMk cId="4038288759" sldId="300"/>
            <ac:spMk id="2" creationId="{7974E937-09B6-4892-9700-8836371D12DF}"/>
          </ac:spMkLst>
        </pc:spChg>
        <pc:spChg chg="mod">
          <ac:chgData name="Ganesh Selvaraj" userId="12481dc487d30edb" providerId="LiveId" clId="{BA21E29B-D337-425D-8E93-2E376D929535}" dt="2021-09-22T19:52:30.658" v="288" actId="5793"/>
          <ac:spMkLst>
            <pc:docMk/>
            <pc:sldMk cId="4038288759" sldId="300"/>
            <ac:spMk id="3" creationId="{2C3CAD89-4E27-4112-8E59-A49231F537EE}"/>
          </ac:spMkLst>
        </pc:spChg>
      </pc:sldChg>
      <pc:sldChg chg="modSp new mod">
        <pc:chgData name="Ganesh Selvaraj" userId="12481dc487d30edb" providerId="LiveId" clId="{BA21E29B-D337-425D-8E93-2E376D929535}" dt="2021-09-22T20:43:57.647" v="298"/>
        <pc:sldMkLst>
          <pc:docMk/>
          <pc:sldMk cId="2341085670" sldId="301"/>
        </pc:sldMkLst>
        <pc:spChg chg="mod">
          <ac:chgData name="Ganesh Selvaraj" userId="12481dc487d30edb" providerId="LiveId" clId="{BA21E29B-D337-425D-8E93-2E376D929535}" dt="2021-09-22T20:42:58.240" v="291"/>
          <ac:spMkLst>
            <pc:docMk/>
            <pc:sldMk cId="2341085670" sldId="301"/>
            <ac:spMk id="2" creationId="{BB55F728-55C2-49A9-A84A-A785A20AFBDF}"/>
          </ac:spMkLst>
        </pc:spChg>
        <pc:spChg chg="mod">
          <ac:chgData name="Ganesh Selvaraj" userId="12481dc487d30edb" providerId="LiveId" clId="{BA21E29B-D337-425D-8E93-2E376D929535}" dt="2021-09-22T20:43:57.647" v="298"/>
          <ac:spMkLst>
            <pc:docMk/>
            <pc:sldMk cId="2341085670" sldId="301"/>
            <ac:spMk id="3" creationId="{0D324944-8FFC-47D0-92FC-18D3374B480A}"/>
          </ac:spMkLst>
        </pc:spChg>
      </pc:sldChg>
      <pc:sldChg chg="modSp new mod">
        <pc:chgData name="Ganesh Selvaraj" userId="12481dc487d30edb" providerId="LiveId" clId="{BA21E29B-D337-425D-8E93-2E376D929535}" dt="2021-09-22T20:59:27.807" v="305"/>
        <pc:sldMkLst>
          <pc:docMk/>
          <pc:sldMk cId="1549643086" sldId="302"/>
        </pc:sldMkLst>
        <pc:spChg chg="mod">
          <ac:chgData name="Ganesh Selvaraj" userId="12481dc487d30edb" providerId="LiveId" clId="{BA21E29B-D337-425D-8E93-2E376D929535}" dt="2021-09-22T20:58:19.509" v="300"/>
          <ac:spMkLst>
            <pc:docMk/>
            <pc:sldMk cId="1549643086" sldId="302"/>
            <ac:spMk id="2" creationId="{C0C0331E-8CB5-4C51-8372-EC38CBE9362F}"/>
          </ac:spMkLst>
        </pc:spChg>
        <pc:spChg chg="mod">
          <ac:chgData name="Ganesh Selvaraj" userId="12481dc487d30edb" providerId="LiveId" clId="{BA21E29B-D337-425D-8E93-2E376D929535}" dt="2021-09-22T20:59:27.807" v="305"/>
          <ac:spMkLst>
            <pc:docMk/>
            <pc:sldMk cId="1549643086" sldId="302"/>
            <ac:spMk id="3" creationId="{B0C6BB45-7E71-4445-9D5A-9314FDB2FC37}"/>
          </ac:spMkLst>
        </pc:spChg>
      </pc:sldChg>
      <pc:sldChg chg="addSp delSp modSp new mod">
        <pc:chgData name="Ganesh Selvaraj" userId="12481dc487d30edb" providerId="LiveId" clId="{BA21E29B-D337-425D-8E93-2E376D929535}" dt="2021-09-22T21:04:48.971" v="311" actId="1076"/>
        <pc:sldMkLst>
          <pc:docMk/>
          <pc:sldMk cId="1333024493" sldId="303"/>
        </pc:sldMkLst>
        <pc:spChg chg="mod">
          <ac:chgData name="Ganesh Selvaraj" userId="12481dc487d30edb" providerId="LiveId" clId="{BA21E29B-D337-425D-8E93-2E376D929535}" dt="2021-09-22T21:04:18.901" v="307"/>
          <ac:spMkLst>
            <pc:docMk/>
            <pc:sldMk cId="1333024493" sldId="303"/>
            <ac:spMk id="2" creationId="{C3DB13CD-4B24-49CE-AD7D-49A98BB9B3F9}"/>
          </ac:spMkLst>
        </pc:spChg>
        <pc:spChg chg="del">
          <ac:chgData name="Ganesh Selvaraj" userId="12481dc487d30edb" providerId="LiveId" clId="{BA21E29B-D337-425D-8E93-2E376D929535}" dt="2021-09-22T21:04:40.133" v="308"/>
          <ac:spMkLst>
            <pc:docMk/>
            <pc:sldMk cId="1333024493" sldId="303"/>
            <ac:spMk id="3" creationId="{E8897237-E3B2-44F2-8E50-E03354009B33}"/>
          </ac:spMkLst>
        </pc:spChg>
        <pc:picChg chg="add mod">
          <ac:chgData name="Ganesh Selvaraj" userId="12481dc487d30edb" providerId="LiveId" clId="{BA21E29B-D337-425D-8E93-2E376D929535}" dt="2021-09-22T21:04:48.971" v="311" actId="1076"/>
          <ac:picMkLst>
            <pc:docMk/>
            <pc:sldMk cId="1333024493" sldId="303"/>
            <ac:picMk id="1026" creationId="{48B56F41-9570-426E-BCD8-5E75B6FD4089}"/>
          </ac:picMkLst>
        </pc:picChg>
      </pc:sldChg>
      <pc:sldChg chg="modSp new mod">
        <pc:chgData name="Ganesh Selvaraj" userId="12481dc487d30edb" providerId="LiveId" clId="{BA21E29B-D337-425D-8E93-2E376D929535}" dt="2021-09-22T21:05:29.246" v="313"/>
        <pc:sldMkLst>
          <pc:docMk/>
          <pc:sldMk cId="50618742" sldId="304"/>
        </pc:sldMkLst>
        <pc:spChg chg="mod">
          <ac:chgData name="Ganesh Selvaraj" userId="12481dc487d30edb" providerId="LiveId" clId="{BA21E29B-D337-425D-8E93-2E376D929535}" dt="2021-09-22T21:05:29.246" v="313"/>
          <ac:spMkLst>
            <pc:docMk/>
            <pc:sldMk cId="50618742" sldId="304"/>
            <ac:spMk id="3" creationId="{901AB806-A589-4652-BB0B-817130CF9785}"/>
          </ac:spMkLst>
        </pc:spChg>
      </pc:sldChg>
      <pc:sldChg chg="modSp new mod">
        <pc:chgData name="Ganesh Selvaraj" userId="12481dc487d30edb" providerId="LiveId" clId="{BA21E29B-D337-425D-8E93-2E376D929535}" dt="2021-09-22T21:10:46.077" v="361" actId="20577"/>
        <pc:sldMkLst>
          <pc:docMk/>
          <pc:sldMk cId="750021549" sldId="305"/>
        </pc:sldMkLst>
        <pc:spChg chg="mod">
          <ac:chgData name="Ganesh Selvaraj" userId="12481dc487d30edb" providerId="LiveId" clId="{BA21E29B-D337-425D-8E93-2E376D929535}" dt="2021-09-22T21:08:33.345" v="315"/>
          <ac:spMkLst>
            <pc:docMk/>
            <pc:sldMk cId="750021549" sldId="305"/>
            <ac:spMk id="2" creationId="{BF0479F5-5E9D-4146-9AFC-140A62823DB4}"/>
          </ac:spMkLst>
        </pc:spChg>
        <pc:spChg chg="mod">
          <ac:chgData name="Ganesh Selvaraj" userId="12481dc487d30edb" providerId="LiveId" clId="{BA21E29B-D337-425D-8E93-2E376D929535}" dt="2021-09-22T21:10:46.077" v="361" actId="20577"/>
          <ac:spMkLst>
            <pc:docMk/>
            <pc:sldMk cId="750021549" sldId="305"/>
            <ac:spMk id="3" creationId="{5F8DF04C-5BE0-41D0-8E2D-4972D5FC7CAC}"/>
          </ac:spMkLst>
        </pc:spChg>
      </pc:sldChg>
      <pc:sldChg chg="addSp delSp modSp new mod">
        <pc:chgData name="Ganesh Selvaraj" userId="12481dc487d30edb" providerId="LiveId" clId="{BA21E29B-D337-425D-8E93-2E376D929535}" dt="2021-09-22T23:29:59.768" v="431" actId="1076"/>
        <pc:sldMkLst>
          <pc:docMk/>
          <pc:sldMk cId="3300854702" sldId="306"/>
        </pc:sldMkLst>
        <pc:spChg chg="mod">
          <ac:chgData name="Ganesh Selvaraj" userId="12481dc487d30edb" providerId="LiveId" clId="{BA21E29B-D337-425D-8E93-2E376D929535}" dt="2021-09-22T23:13:14.111" v="381" actId="20577"/>
          <ac:spMkLst>
            <pc:docMk/>
            <pc:sldMk cId="3300854702" sldId="306"/>
            <ac:spMk id="2" creationId="{29803268-DBF6-4857-AF4A-73FAD8181092}"/>
          </ac:spMkLst>
        </pc:spChg>
        <pc:spChg chg="del mod">
          <ac:chgData name="Ganesh Selvaraj" userId="12481dc487d30edb" providerId="LiveId" clId="{BA21E29B-D337-425D-8E93-2E376D929535}" dt="2021-09-22T23:15:29.319" v="391" actId="478"/>
          <ac:spMkLst>
            <pc:docMk/>
            <pc:sldMk cId="3300854702" sldId="306"/>
            <ac:spMk id="3" creationId="{624AFAA7-A1B1-4C06-AE4D-2679B988981A}"/>
          </ac:spMkLst>
        </pc:spChg>
        <pc:spChg chg="add del mod">
          <ac:chgData name="Ganesh Selvaraj" userId="12481dc487d30edb" providerId="LiveId" clId="{BA21E29B-D337-425D-8E93-2E376D929535}" dt="2021-09-22T23:22:31.206" v="421" actId="478"/>
          <ac:spMkLst>
            <pc:docMk/>
            <pc:sldMk cId="3300854702" sldId="306"/>
            <ac:spMk id="4" creationId="{C774AE6B-5891-45F7-8504-B8946EF13B66}"/>
          </ac:spMkLst>
        </pc:spChg>
        <pc:spChg chg="add del mod">
          <ac:chgData name="Ganesh Selvaraj" userId="12481dc487d30edb" providerId="LiveId" clId="{BA21E29B-D337-425D-8E93-2E376D929535}" dt="2021-09-22T23:22:23.968" v="420" actId="478"/>
          <ac:spMkLst>
            <pc:docMk/>
            <pc:sldMk cId="3300854702" sldId="306"/>
            <ac:spMk id="5" creationId="{0EE1127E-F52D-417F-ADA2-D301BB73D843}"/>
          </ac:spMkLst>
        </pc:spChg>
        <pc:spChg chg="add del mod">
          <ac:chgData name="Ganesh Selvaraj" userId="12481dc487d30edb" providerId="LiveId" clId="{BA21E29B-D337-425D-8E93-2E376D929535}" dt="2021-09-22T23:22:44.207" v="422"/>
          <ac:spMkLst>
            <pc:docMk/>
            <pc:sldMk cId="3300854702" sldId="306"/>
            <ac:spMk id="6" creationId="{869C0EA5-E9C1-4062-85CE-30CD6A8131CC}"/>
          </ac:spMkLst>
        </pc:spChg>
        <pc:spChg chg="add mod">
          <ac:chgData name="Ganesh Selvaraj" userId="12481dc487d30edb" providerId="LiveId" clId="{BA21E29B-D337-425D-8E93-2E376D929535}" dt="2021-09-22T23:29:17.209" v="429" actId="1076"/>
          <ac:spMkLst>
            <pc:docMk/>
            <pc:sldMk cId="3300854702" sldId="306"/>
            <ac:spMk id="13" creationId="{05C71DCB-13F2-40FB-9ECA-C29BCD6615B7}"/>
          </ac:spMkLst>
        </pc:spChg>
        <pc:picChg chg="add del mod">
          <ac:chgData name="Ganesh Selvaraj" userId="12481dc487d30edb" providerId="LiveId" clId="{BA21E29B-D337-425D-8E93-2E376D929535}" dt="2021-09-22T23:15:29.319" v="391" actId="478"/>
          <ac:picMkLst>
            <pc:docMk/>
            <pc:sldMk cId="3300854702" sldId="306"/>
            <ac:picMk id="2050" creationId="{A3D19B11-4F52-4728-B532-FD40563AE7E2}"/>
          </ac:picMkLst>
        </pc:picChg>
        <pc:picChg chg="add del mod">
          <ac:chgData name="Ganesh Selvaraj" userId="12481dc487d30edb" providerId="LiveId" clId="{BA21E29B-D337-425D-8E93-2E376D929535}" dt="2021-09-22T23:22:31.206" v="421" actId="478"/>
          <ac:picMkLst>
            <pc:docMk/>
            <pc:sldMk cId="3300854702" sldId="306"/>
            <ac:picMk id="2052" creationId="{FD1969CB-F915-4A18-8C81-4CE9A70476E2}"/>
          </ac:picMkLst>
        </pc:picChg>
        <pc:picChg chg="add mod">
          <ac:chgData name="Ganesh Selvaraj" userId="12481dc487d30edb" providerId="LiveId" clId="{BA21E29B-D337-425D-8E93-2E376D929535}" dt="2021-09-22T23:22:48.013" v="423" actId="1076"/>
          <ac:picMkLst>
            <pc:docMk/>
            <pc:sldMk cId="3300854702" sldId="306"/>
            <ac:picMk id="2054" creationId="{3375CDFA-882A-42AB-8D25-23DA6E0FD2E1}"/>
          </ac:picMkLst>
        </pc:picChg>
        <pc:picChg chg="add mod">
          <ac:chgData name="Ganesh Selvaraj" userId="12481dc487d30edb" providerId="LiveId" clId="{BA21E29B-D337-425D-8E93-2E376D929535}" dt="2021-09-22T23:23:08.243" v="425" actId="1076"/>
          <ac:picMkLst>
            <pc:docMk/>
            <pc:sldMk cId="3300854702" sldId="306"/>
            <ac:picMk id="2056" creationId="{FC25D42D-8B4A-4ED9-B9CF-8489C14ED302}"/>
          </ac:picMkLst>
        </pc:picChg>
        <pc:picChg chg="add mod">
          <ac:chgData name="Ganesh Selvaraj" userId="12481dc487d30edb" providerId="LiveId" clId="{BA21E29B-D337-425D-8E93-2E376D929535}" dt="2021-09-22T23:28:56.196" v="427" actId="1076"/>
          <ac:picMkLst>
            <pc:docMk/>
            <pc:sldMk cId="3300854702" sldId="306"/>
            <ac:picMk id="2058" creationId="{37134C8C-0E3E-4F5C-9160-5C3C028D5AED}"/>
          </ac:picMkLst>
        </pc:picChg>
        <pc:picChg chg="add mod">
          <ac:chgData name="Ganesh Selvaraj" userId="12481dc487d30edb" providerId="LiveId" clId="{BA21E29B-D337-425D-8E93-2E376D929535}" dt="2021-09-22T23:29:59.768" v="431" actId="1076"/>
          <ac:picMkLst>
            <pc:docMk/>
            <pc:sldMk cId="3300854702" sldId="306"/>
            <ac:picMk id="2060" creationId="{46C4B7C0-F0C0-4E21-841C-D08FC921CBBA}"/>
          </ac:picMkLst>
        </pc:picChg>
      </pc:sldChg>
      <pc:sldChg chg="addSp delSp modSp new mod">
        <pc:chgData name="Ganesh Selvaraj" userId="12481dc487d30edb" providerId="LiveId" clId="{BA21E29B-D337-425D-8E93-2E376D929535}" dt="2021-09-22T23:36:29.900" v="467"/>
        <pc:sldMkLst>
          <pc:docMk/>
          <pc:sldMk cId="2701867074" sldId="307"/>
        </pc:sldMkLst>
        <pc:spChg chg="mod">
          <ac:chgData name="Ganesh Selvaraj" userId="12481dc487d30edb" providerId="LiveId" clId="{BA21E29B-D337-425D-8E93-2E376D929535}" dt="2021-09-22T23:34:30.583" v="433"/>
          <ac:spMkLst>
            <pc:docMk/>
            <pc:sldMk cId="2701867074" sldId="307"/>
            <ac:spMk id="2" creationId="{A7D80C1E-E10C-44D1-B121-58FD6CBD8B00}"/>
          </ac:spMkLst>
        </pc:spChg>
        <pc:spChg chg="add del mod">
          <ac:chgData name="Ganesh Selvaraj" userId="12481dc487d30edb" providerId="LiveId" clId="{BA21E29B-D337-425D-8E93-2E376D929535}" dt="2021-09-22T23:36:29.310" v="466" actId="1076"/>
          <ac:spMkLst>
            <pc:docMk/>
            <pc:sldMk cId="2701867074" sldId="307"/>
            <ac:spMk id="3" creationId="{B87BCA0A-7DB8-4DC6-889E-754930E91226}"/>
          </ac:spMkLst>
        </pc:spChg>
        <pc:spChg chg="add del mod">
          <ac:chgData name="Ganesh Selvaraj" userId="12481dc487d30edb" providerId="LiveId" clId="{BA21E29B-D337-425D-8E93-2E376D929535}" dt="2021-09-22T23:36:12.568" v="446" actId="478"/>
          <ac:spMkLst>
            <pc:docMk/>
            <pc:sldMk cId="2701867074" sldId="307"/>
            <ac:spMk id="4" creationId="{20E76F6D-60DD-4FEB-94D3-4F5A6A981829}"/>
          </ac:spMkLst>
        </pc:spChg>
        <pc:picChg chg="add del mod">
          <ac:chgData name="Ganesh Selvaraj" userId="12481dc487d30edb" providerId="LiveId" clId="{BA21E29B-D337-425D-8E93-2E376D929535}" dt="2021-09-22T23:36:29.900" v="467"/>
          <ac:picMkLst>
            <pc:docMk/>
            <pc:sldMk cId="2701867074" sldId="307"/>
            <ac:picMk id="3074" creationId="{7981DCB9-91F2-452A-B8D7-C5B68409AD05}"/>
          </ac:picMkLst>
        </pc:picChg>
      </pc:sldChg>
      <pc:sldChg chg="addSp delSp modSp new">
        <pc:chgData name="Ganesh Selvaraj" userId="12481dc487d30edb" providerId="LiveId" clId="{BA21E29B-D337-425D-8E93-2E376D929535}" dt="2021-09-22T23:36:43.381" v="471" actId="14100"/>
        <pc:sldMkLst>
          <pc:docMk/>
          <pc:sldMk cId="3080037432" sldId="308"/>
        </pc:sldMkLst>
        <pc:spChg chg="del">
          <ac:chgData name="Ganesh Selvaraj" userId="12481dc487d30edb" providerId="LiveId" clId="{BA21E29B-D337-425D-8E93-2E376D929535}" dt="2021-09-22T23:36:37.317" v="469"/>
          <ac:spMkLst>
            <pc:docMk/>
            <pc:sldMk cId="3080037432" sldId="308"/>
            <ac:spMk id="3" creationId="{AAD020A2-2C2C-4C63-9943-ECFFE7B02F6E}"/>
          </ac:spMkLst>
        </pc:spChg>
        <pc:picChg chg="add mod">
          <ac:chgData name="Ganesh Selvaraj" userId="12481dc487d30edb" providerId="LiveId" clId="{BA21E29B-D337-425D-8E93-2E376D929535}" dt="2021-09-22T23:36:43.381" v="471" actId="14100"/>
          <ac:picMkLst>
            <pc:docMk/>
            <pc:sldMk cId="3080037432" sldId="308"/>
            <ac:picMk id="4098" creationId="{6B69EB69-4841-4BCD-A9A6-A0CC7359B2AD}"/>
          </ac:picMkLst>
        </pc:picChg>
      </pc:sldChg>
      <pc:sldChg chg="addSp modSp new mod">
        <pc:chgData name="Ganesh Selvaraj" userId="12481dc487d30edb" providerId="LiveId" clId="{BA21E29B-D337-425D-8E93-2E376D929535}" dt="2021-09-23T06:48:08.143" v="532" actId="20577"/>
        <pc:sldMkLst>
          <pc:docMk/>
          <pc:sldMk cId="2444692432" sldId="309"/>
        </pc:sldMkLst>
        <pc:spChg chg="mod">
          <ac:chgData name="Ganesh Selvaraj" userId="12481dc487d30edb" providerId="LiveId" clId="{BA21E29B-D337-425D-8E93-2E376D929535}" dt="2021-09-23T06:48:08.143" v="532" actId="20577"/>
          <ac:spMkLst>
            <pc:docMk/>
            <pc:sldMk cId="2444692432" sldId="309"/>
            <ac:spMk id="2" creationId="{662A8530-7E82-4EC0-9094-2ADF00C2203C}"/>
          </ac:spMkLst>
        </pc:spChg>
        <pc:spChg chg="mod">
          <ac:chgData name="Ganesh Selvaraj" userId="12481dc487d30edb" providerId="LiveId" clId="{BA21E29B-D337-425D-8E93-2E376D929535}" dt="2021-09-22T23:37:34.769" v="473"/>
          <ac:spMkLst>
            <pc:docMk/>
            <pc:sldMk cId="2444692432" sldId="309"/>
            <ac:spMk id="3" creationId="{D3833A6B-8A45-4F0E-AD2F-6013992C1652}"/>
          </ac:spMkLst>
        </pc:spChg>
        <pc:picChg chg="add mod">
          <ac:chgData name="Ganesh Selvaraj" userId="12481dc487d30edb" providerId="LiveId" clId="{BA21E29B-D337-425D-8E93-2E376D929535}" dt="2021-09-23T06:38:51.591" v="476" actId="1076"/>
          <ac:picMkLst>
            <pc:docMk/>
            <pc:sldMk cId="2444692432" sldId="309"/>
            <ac:picMk id="1026" creationId="{F7AD9F5F-2661-40F8-9BDA-1E7FEED47644}"/>
          </ac:picMkLst>
        </pc:picChg>
      </pc:sldChg>
      <pc:sldChg chg="addSp delSp modSp new mod">
        <pc:chgData name="Ganesh Selvaraj" userId="12481dc487d30edb" providerId="LiveId" clId="{BA21E29B-D337-425D-8E93-2E376D929535}" dt="2021-09-23T06:41:45.380" v="493" actId="20577"/>
        <pc:sldMkLst>
          <pc:docMk/>
          <pc:sldMk cId="2730006780" sldId="310"/>
        </pc:sldMkLst>
        <pc:spChg chg="mod">
          <ac:chgData name="Ganesh Selvaraj" userId="12481dc487d30edb" providerId="LiveId" clId="{BA21E29B-D337-425D-8E93-2E376D929535}" dt="2021-09-23T06:41:45.380" v="493" actId="20577"/>
          <ac:spMkLst>
            <pc:docMk/>
            <pc:sldMk cId="2730006780" sldId="310"/>
            <ac:spMk id="2" creationId="{690FB045-D0EE-4724-B100-2EC0EACEDD16}"/>
          </ac:spMkLst>
        </pc:spChg>
        <pc:spChg chg="del">
          <ac:chgData name="Ganesh Selvaraj" userId="12481dc487d30edb" providerId="LiveId" clId="{BA21E29B-D337-425D-8E93-2E376D929535}" dt="2021-09-23T06:41:33.855" v="477"/>
          <ac:spMkLst>
            <pc:docMk/>
            <pc:sldMk cId="2730006780" sldId="310"/>
            <ac:spMk id="3" creationId="{4315CD48-3543-4FF3-993B-80648FAD2C9B}"/>
          </ac:spMkLst>
        </pc:spChg>
        <pc:picChg chg="add mod">
          <ac:chgData name="Ganesh Selvaraj" userId="12481dc487d30edb" providerId="LiveId" clId="{BA21E29B-D337-425D-8E93-2E376D929535}" dt="2021-09-23T06:41:39.156" v="479" actId="14100"/>
          <ac:picMkLst>
            <pc:docMk/>
            <pc:sldMk cId="2730006780" sldId="310"/>
            <ac:picMk id="2050" creationId="{5343C558-600D-4064-9D13-F869F3F069F6}"/>
          </ac:picMkLst>
        </pc:picChg>
      </pc:sldChg>
      <pc:sldChg chg="modSp new mod">
        <pc:chgData name="Ganesh Selvaraj" userId="12481dc487d30edb" providerId="LiveId" clId="{BA21E29B-D337-425D-8E93-2E376D929535}" dt="2021-09-23T06:42:21.956" v="499" actId="20577"/>
        <pc:sldMkLst>
          <pc:docMk/>
          <pc:sldMk cId="2758948933" sldId="311"/>
        </pc:sldMkLst>
        <pc:spChg chg="mod">
          <ac:chgData name="Ganesh Selvaraj" userId="12481dc487d30edb" providerId="LiveId" clId="{BA21E29B-D337-425D-8E93-2E376D929535}" dt="2021-09-23T06:42:21.956" v="499" actId="20577"/>
          <ac:spMkLst>
            <pc:docMk/>
            <pc:sldMk cId="2758948933" sldId="311"/>
            <ac:spMk id="2" creationId="{B95219D9-A76F-44F1-9255-604853212BF3}"/>
          </ac:spMkLst>
        </pc:spChg>
        <pc:spChg chg="mod">
          <ac:chgData name="Ganesh Selvaraj" userId="12481dc487d30edb" providerId="LiveId" clId="{BA21E29B-D337-425D-8E93-2E376D929535}" dt="2021-09-23T06:42:18.327" v="496" actId="27636"/>
          <ac:spMkLst>
            <pc:docMk/>
            <pc:sldMk cId="2758948933" sldId="311"/>
            <ac:spMk id="3" creationId="{A370A232-77B9-4131-8E05-E3BF9EB5A9EA}"/>
          </ac:spMkLst>
        </pc:spChg>
      </pc:sldChg>
      <pc:sldChg chg="addSp delSp modSp new">
        <pc:chgData name="Ganesh Selvaraj" userId="12481dc487d30edb" providerId="LiveId" clId="{BA21E29B-D337-425D-8E93-2E376D929535}" dt="2021-09-23T06:42:56.832" v="502" actId="14100"/>
        <pc:sldMkLst>
          <pc:docMk/>
          <pc:sldMk cId="1564987375" sldId="312"/>
        </pc:sldMkLst>
        <pc:spChg chg="del">
          <ac:chgData name="Ganesh Selvaraj" userId="12481dc487d30edb" providerId="LiveId" clId="{BA21E29B-D337-425D-8E93-2E376D929535}" dt="2021-09-23T06:42:53.502" v="501"/>
          <ac:spMkLst>
            <pc:docMk/>
            <pc:sldMk cId="1564987375" sldId="312"/>
            <ac:spMk id="3" creationId="{E45ED050-0BC3-4EF5-BA8F-AB8467F8B70A}"/>
          </ac:spMkLst>
        </pc:spChg>
        <pc:picChg chg="add mod">
          <ac:chgData name="Ganesh Selvaraj" userId="12481dc487d30edb" providerId="LiveId" clId="{BA21E29B-D337-425D-8E93-2E376D929535}" dt="2021-09-23T06:42:56.832" v="502" actId="14100"/>
          <ac:picMkLst>
            <pc:docMk/>
            <pc:sldMk cId="1564987375" sldId="312"/>
            <ac:picMk id="3074" creationId="{4CE0C553-54EE-483C-993B-889CC21A39B0}"/>
          </ac:picMkLst>
        </pc:picChg>
      </pc:sldChg>
      <pc:sldChg chg="addSp delSp modSp new">
        <pc:chgData name="Ganesh Selvaraj" userId="12481dc487d30edb" providerId="LiveId" clId="{BA21E29B-D337-425D-8E93-2E376D929535}" dt="2021-09-23T06:44:05.529" v="504"/>
        <pc:sldMkLst>
          <pc:docMk/>
          <pc:sldMk cId="3622904941" sldId="313"/>
        </pc:sldMkLst>
        <pc:spChg chg="del">
          <ac:chgData name="Ganesh Selvaraj" userId="12481dc487d30edb" providerId="LiveId" clId="{BA21E29B-D337-425D-8E93-2E376D929535}" dt="2021-09-23T06:44:05.529" v="504"/>
          <ac:spMkLst>
            <pc:docMk/>
            <pc:sldMk cId="3622904941" sldId="313"/>
            <ac:spMk id="3" creationId="{796C4797-4BC1-4CF5-A7E2-71DC8BBDD773}"/>
          </ac:spMkLst>
        </pc:spChg>
        <pc:picChg chg="add mod">
          <ac:chgData name="Ganesh Selvaraj" userId="12481dc487d30edb" providerId="LiveId" clId="{BA21E29B-D337-425D-8E93-2E376D929535}" dt="2021-09-23T06:44:05.529" v="504"/>
          <ac:picMkLst>
            <pc:docMk/>
            <pc:sldMk cId="3622904941" sldId="313"/>
            <ac:picMk id="4098" creationId="{0AD4AFC0-3CD7-4A64-8742-56FB6D4E65E6}"/>
          </ac:picMkLst>
        </pc:picChg>
      </pc:sldChg>
      <pc:sldChg chg="modSp new mod">
        <pc:chgData name="Ganesh Selvaraj" userId="12481dc487d30edb" providerId="LiveId" clId="{BA21E29B-D337-425D-8E93-2E376D929535}" dt="2021-09-23T06:46:35.650" v="509" actId="20577"/>
        <pc:sldMkLst>
          <pc:docMk/>
          <pc:sldMk cId="199462683" sldId="314"/>
        </pc:sldMkLst>
        <pc:spChg chg="mod">
          <ac:chgData name="Ganesh Selvaraj" userId="12481dc487d30edb" providerId="LiveId" clId="{BA21E29B-D337-425D-8E93-2E376D929535}" dt="2021-09-23T06:46:35.650" v="509" actId="20577"/>
          <ac:spMkLst>
            <pc:docMk/>
            <pc:sldMk cId="199462683" sldId="314"/>
            <ac:spMk id="2" creationId="{1D25CE01-B399-440E-B6C4-FDCA108CBCC6}"/>
          </ac:spMkLst>
        </pc:spChg>
        <pc:spChg chg="mod">
          <ac:chgData name="Ganesh Selvaraj" userId="12481dc487d30edb" providerId="LiveId" clId="{BA21E29B-D337-425D-8E93-2E376D929535}" dt="2021-09-23T06:46:33.043" v="506"/>
          <ac:spMkLst>
            <pc:docMk/>
            <pc:sldMk cId="199462683" sldId="314"/>
            <ac:spMk id="3" creationId="{86A65DCF-2BC9-45C8-9980-A89D48D33413}"/>
          </ac:spMkLst>
        </pc:spChg>
      </pc:sldChg>
      <pc:sldChg chg="addSp delSp modSp new mod">
        <pc:chgData name="Ganesh Selvaraj" userId="12481dc487d30edb" providerId="LiveId" clId="{BA21E29B-D337-425D-8E93-2E376D929535}" dt="2021-09-23T06:47:44.481" v="515" actId="20577"/>
        <pc:sldMkLst>
          <pc:docMk/>
          <pc:sldMk cId="3627637055" sldId="315"/>
        </pc:sldMkLst>
        <pc:spChg chg="mod">
          <ac:chgData name="Ganesh Selvaraj" userId="12481dc487d30edb" providerId="LiveId" clId="{BA21E29B-D337-425D-8E93-2E376D929535}" dt="2021-09-23T06:47:44.481" v="515" actId="20577"/>
          <ac:spMkLst>
            <pc:docMk/>
            <pc:sldMk cId="3627637055" sldId="315"/>
            <ac:spMk id="2" creationId="{28E0A75E-E573-42A1-92C1-CE04FC8762DE}"/>
          </ac:spMkLst>
        </pc:spChg>
        <pc:spChg chg="del">
          <ac:chgData name="Ganesh Selvaraj" userId="12481dc487d30edb" providerId="LiveId" clId="{BA21E29B-D337-425D-8E93-2E376D929535}" dt="2021-09-23T06:47:38.812" v="511"/>
          <ac:spMkLst>
            <pc:docMk/>
            <pc:sldMk cId="3627637055" sldId="315"/>
            <ac:spMk id="3" creationId="{B6DC2724-7133-42D1-9D33-32E5381103D4}"/>
          </ac:spMkLst>
        </pc:spChg>
        <pc:picChg chg="add mod">
          <ac:chgData name="Ganesh Selvaraj" userId="12481dc487d30edb" providerId="LiveId" clId="{BA21E29B-D337-425D-8E93-2E376D929535}" dt="2021-09-23T06:47:41.637" v="512" actId="14100"/>
          <ac:picMkLst>
            <pc:docMk/>
            <pc:sldMk cId="3627637055" sldId="315"/>
            <ac:picMk id="5122" creationId="{11E5E493-1BE1-4F40-8C4F-728CE0B3D1D0}"/>
          </ac:picMkLst>
        </pc:picChg>
      </pc:sldChg>
      <pc:sldChg chg="new del">
        <pc:chgData name="Ganesh Selvaraj" userId="12481dc487d30edb" providerId="LiveId" clId="{BA21E29B-D337-425D-8E93-2E376D929535}" dt="2021-09-23T08:00:43.562" v="579" actId="47"/>
        <pc:sldMkLst>
          <pc:docMk/>
          <pc:sldMk cId="749013289" sldId="316"/>
        </pc:sldMkLst>
      </pc:sldChg>
      <pc:sldChg chg="addSp delSp modSp new mod">
        <pc:chgData name="Ganesh Selvaraj" userId="12481dc487d30edb" providerId="LiveId" clId="{BA21E29B-D337-425D-8E93-2E376D929535}" dt="2021-09-23T07:55:51.803" v="561" actId="1076"/>
        <pc:sldMkLst>
          <pc:docMk/>
          <pc:sldMk cId="3737154152" sldId="317"/>
        </pc:sldMkLst>
        <pc:spChg chg="mod">
          <ac:chgData name="Ganesh Selvaraj" userId="12481dc487d30edb" providerId="LiveId" clId="{BA21E29B-D337-425D-8E93-2E376D929535}" dt="2021-09-23T07:54:38.103" v="554" actId="20577"/>
          <ac:spMkLst>
            <pc:docMk/>
            <pc:sldMk cId="3737154152" sldId="317"/>
            <ac:spMk id="2" creationId="{0A3A26C4-0345-46B5-B177-A44991EC7C42}"/>
          </ac:spMkLst>
        </pc:spChg>
        <pc:spChg chg="del">
          <ac:chgData name="Ganesh Selvaraj" userId="12481dc487d30edb" providerId="LiveId" clId="{BA21E29B-D337-425D-8E93-2E376D929535}" dt="2021-09-23T07:54:30.832" v="535"/>
          <ac:spMkLst>
            <pc:docMk/>
            <pc:sldMk cId="3737154152" sldId="317"/>
            <ac:spMk id="3" creationId="{C4B8251E-2ACE-47E3-87FE-7592179F1E4E}"/>
          </ac:spMkLst>
        </pc:spChg>
        <pc:spChg chg="add del mod">
          <ac:chgData name="Ganesh Selvaraj" userId="12481dc487d30edb" providerId="LiveId" clId="{BA21E29B-D337-425D-8E93-2E376D929535}" dt="2021-09-23T07:55:48.692" v="560" actId="478"/>
          <ac:spMkLst>
            <pc:docMk/>
            <pc:sldMk cId="3737154152" sldId="317"/>
            <ac:spMk id="6" creationId="{581FF1B6-6016-469F-B670-74FAD232CEA2}"/>
          </ac:spMkLst>
        </pc:spChg>
        <pc:picChg chg="add mod">
          <ac:chgData name="Ganesh Selvaraj" userId="12481dc487d30edb" providerId="LiveId" clId="{BA21E29B-D337-425D-8E93-2E376D929535}" dt="2021-09-23T07:55:51.803" v="561" actId="1076"/>
          <ac:picMkLst>
            <pc:docMk/>
            <pc:sldMk cId="3737154152" sldId="317"/>
            <ac:picMk id="6146" creationId="{5D62BA21-CF21-4BB8-A34D-A50181D34489}"/>
          </ac:picMkLst>
        </pc:picChg>
      </pc:sldChg>
      <pc:sldChg chg="modSp new mod">
        <pc:chgData name="Ganesh Selvaraj" userId="12481dc487d30edb" providerId="LiveId" clId="{BA21E29B-D337-425D-8E93-2E376D929535}" dt="2021-09-23T07:55:40.062" v="558" actId="27636"/>
        <pc:sldMkLst>
          <pc:docMk/>
          <pc:sldMk cId="2966571958" sldId="318"/>
        </pc:sldMkLst>
        <pc:spChg chg="mod">
          <ac:chgData name="Ganesh Selvaraj" userId="12481dc487d30edb" providerId="LiveId" clId="{BA21E29B-D337-425D-8E93-2E376D929535}" dt="2021-09-23T07:55:40.062" v="558" actId="27636"/>
          <ac:spMkLst>
            <pc:docMk/>
            <pc:sldMk cId="2966571958" sldId="318"/>
            <ac:spMk id="3" creationId="{DD23C915-5F16-4F08-889F-D9838FB42A3F}"/>
          </ac:spMkLst>
        </pc:spChg>
      </pc:sldChg>
      <pc:sldChg chg="addSp delSp modSp new">
        <pc:chgData name="Ganesh Selvaraj" userId="12481dc487d30edb" providerId="LiveId" clId="{BA21E29B-D337-425D-8E93-2E376D929535}" dt="2021-09-23T08:00:30.385" v="578" actId="1076"/>
        <pc:sldMkLst>
          <pc:docMk/>
          <pc:sldMk cId="1797389046" sldId="319"/>
        </pc:sldMkLst>
        <pc:spChg chg="del">
          <ac:chgData name="Ganesh Selvaraj" userId="12481dc487d30edb" providerId="LiveId" clId="{BA21E29B-D337-425D-8E93-2E376D929535}" dt="2021-09-23T07:56:41.935" v="563"/>
          <ac:spMkLst>
            <pc:docMk/>
            <pc:sldMk cId="1797389046" sldId="319"/>
            <ac:spMk id="3" creationId="{C4972FCB-1173-4557-9553-EC9B9A299FF8}"/>
          </ac:spMkLst>
        </pc:spChg>
        <pc:spChg chg="add del mod">
          <ac:chgData name="Ganesh Selvaraj" userId="12481dc487d30edb" providerId="LiveId" clId="{BA21E29B-D337-425D-8E93-2E376D929535}" dt="2021-09-23T07:56:59.218" v="567"/>
          <ac:spMkLst>
            <pc:docMk/>
            <pc:sldMk cId="1797389046" sldId="319"/>
            <ac:spMk id="4" creationId="{79B1CEB7-1A6A-4D7E-9372-5EB7F0B79B8F}"/>
          </ac:spMkLst>
        </pc:spChg>
        <pc:picChg chg="add del mod">
          <ac:chgData name="Ganesh Selvaraj" userId="12481dc487d30edb" providerId="LiveId" clId="{BA21E29B-D337-425D-8E93-2E376D929535}" dt="2021-09-23T07:56:55.702" v="566" actId="478"/>
          <ac:picMkLst>
            <pc:docMk/>
            <pc:sldMk cId="1797389046" sldId="319"/>
            <ac:picMk id="7170" creationId="{832ED2D8-A8B8-403E-9579-48BCA48F8463}"/>
          </ac:picMkLst>
        </pc:picChg>
        <pc:picChg chg="add mod">
          <ac:chgData name="Ganesh Selvaraj" userId="12481dc487d30edb" providerId="LiveId" clId="{BA21E29B-D337-425D-8E93-2E376D929535}" dt="2021-09-23T07:57:06.444" v="570" actId="1076"/>
          <ac:picMkLst>
            <pc:docMk/>
            <pc:sldMk cId="1797389046" sldId="319"/>
            <ac:picMk id="7172" creationId="{C6C66682-3F37-4170-9B1E-B4833E29248F}"/>
          </ac:picMkLst>
        </pc:picChg>
        <pc:picChg chg="add mod">
          <ac:chgData name="Ganesh Selvaraj" userId="12481dc487d30edb" providerId="LiveId" clId="{BA21E29B-D337-425D-8E93-2E376D929535}" dt="2021-09-23T08:00:05.165" v="574" actId="1076"/>
          <ac:picMkLst>
            <pc:docMk/>
            <pc:sldMk cId="1797389046" sldId="319"/>
            <ac:picMk id="7174" creationId="{04D4B7C6-DB2D-4FBD-9745-C936AD42C412}"/>
          </ac:picMkLst>
        </pc:picChg>
        <pc:picChg chg="add mod">
          <ac:chgData name="Ganesh Selvaraj" userId="12481dc487d30edb" providerId="LiveId" clId="{BA21E29B-D337-425D-8E93-2E376D929535}" dt="2021-09-23T08:00:30.385" v="578" actId="1076"/>
          <ac:picMkLst>
            <pc:docMk/>
            <pc:sldMk cId="1797389046" sldId="319"/>
            <ac:picMk id="7176" creationId="{F32D92A0-456C-40B8-9C26-1B54C9EEEB19}"/>
          </ac:picMkLst>
        </pc:picChg>
      </pc:sldChg>
      <pc:sldChg chg="addSp delSp modSp mod">
        <pc:chgData name="Ganesh Selvaraj" userId="12481dc487d30edb" providerId="LiveId" clId="{BA21E29B-D337-425D-8E93-2E376D929535}" dt="2021-09-29T22:11:30.316" v="616" actId="22"/>
        <pc:sldMkLst>
          <pc:docMk/>
          <pc:sldMk cId="3905920261" sldId="365"/>
        </pc:sldMkLst>
        <pc:spChg chg="mod">
          <ac:chgData name="Ganesh Selvaraj" userId="12481dc487d30edb" providerId="LiveId" clId="{BA21E29B-D337-425D-8E93-2E376D929535}" dt="2021-09-29T22:00:10.207" v="604" actId="20577"/>
          <ac:spMkLst>
            <pc:docMk/>
            <pc:sldMk cId="3905920261" sldId="365"/>
            <ac:spMk id="2" creationId="{282B75C7-ADB1-481C-A390-72456D739FFC}"/>
          </ac:spMkLst>
        </pc:spChg>
        <pc:spChg chg="del mod">
          <ac:chgData name="Ganesh Selvaraj" userId="12481dc487d30edb" providerId="LiveId" clId="{BA21E29B-D337-425D-8E93-2E376D929535}" dt="2021-09-29T22:02:32.927" v="607" actId="478"/>
          <ac:spMkLst>
            <pc:docMk/>
            <pc:sldMk cId="3905920261" sldId="365"/>
            <ac:spMk id="3" creationId="{9375683E-3B10-46F2-BE08-B011C416BE21}"/>
          </ac:spMkLst>
        </pc:spChg>
        <pc:spChg chg="add del">
          <ac:chgData name="Ganesh Selvaraj" userId="12481dc487d30edb" providerId="LiveId" clId="{BA21E29B-D337-425D-8E93-2E376D929535}" dt="2021-09-29T22:02:32.927" v="607" actId="478"/>
          <ac:spMkLst>
            <pc:docMk/>
            <pc:sldMk cId="3905920261" sldId="365"/>
            <ac:spMk id="4" creationId="{5B931D43-5418-4502-BC06-D8D617F352CF}"/>
          </ac:spMkLst>
        </pc:spChg>
        <pc:spChg chg="add mod">
          <ac:chgData name="Ganesh Selvaraj" userId="12481dc487d30edb" providerId="LiveId" clId="{BA21E29B-D337-425D-8E93-2E376D929535}" dt="2021-09-29T22:03:23.244" v="609" actId="14100"/>
          <ac:spMkLst>
            <pc:docMk/>
            <pc:sldMk cId="3905920261" sldId="365"/>
            <ac:spMk id="5" creationId="{43AC5C21-ABFD-42FE-9C59-D28A6A0075E5}"/>
          </ac:spMkLst>
        </pc:spChg>
        <pc:spChg chg="add del mod">
          <ac:chgData name="Ganesh Selvaraj" userId="12481dc487d30edb" providerId="LiveId" clId="{BA21E29B-D337-425D-8E93-2E376D929535}" dt="2021-09-29T22:11:30.316" v="616" actId="22"/>
          <ac:spMkLst>
            <pc:docMk/>
            <pc:sldMk cId="3905920261" sldId="365"/>
            <ac:spMk id="9" creationId="{211129DC-1DDF-4297-AF3D-1EA35135E98F}"/>
          </ac:spMkLst>
        </pc:spChg>
        <pc:picChg chg="add del">
          <ac:chgData name="Ganesh Selvaraj" userId="12481dc487d30edb" providerId="LiveId" clId="{BA21E29B-D337-425D-8E93-2E376D929535}" dt="2021-09-29T22:02:32.927" v="607" actId="478"/>
          <ac:picMkLst>
            <pc:docMk/>
            <pc:sldMk cId="3905920261" sldId="365"/>
            <ac:picMk id="1026" creationId="{5ACAC4D8-392C-4137-A13D-6BADCAE669F6}"/>
          </ac:picMkLst>
        </pc:picChg>
        <pc:picChg chg="add mod">
          <ac:chgData name="Ganesh Selvaraj" userId="12481dc487d30edb" providerId="LiveId" clId="{BA21E29B-D337-425D-8E93-2E376D929535}" dt="2021-09-29T22:03:41.533" v="612" actId="1076"/>
          <ac:picMkLst>
            <pc:docMk/>
            <pc:sldMk cId="3905920261" sldId="365"/>
            <ac:picMk id="1028" creationId="{16EEF37B-4A2C-49C5-A717-0E08E47040F4}"/>
          </ac:picMkLst>
        </pc:picChg>
      </pc:sldChg>
      <pc:sldChg chg="modSp new mod">
        <pc:chgData name="Ganesh Selvaraj" userId="12481dc487d30edb" providerId="LiveId" clId="{BA21E29B-D337-425D-8E93-2E376D929535}" dt="2021-09-29T22:11:56.386" v="642" actId="20577"/>
        <pc:sldMkLst>
          <pc:docMk/>
          <pc:sldMk cId="278843848" sldId="366"/>
        </pc:sldMkLst>
        <pc:spChg chg="mod">
          <ac:chgData name="Ganesh Selvaraj" userId="12481dc487d30edb" providerId="LiveId" clId="{BA21E29B-D337-425D-8E93-2E376D929535}" dt="2021-09-29T22:11:56.386" v="642" actId="20577"/>
          <ac:spMkLst>
            <pc:docMk/>
            <pc:sldMk cId="278843848" sldId="366"/>
            <ac:spMk id="2" creationId="{0BCA6968-AC61-49C1-BBC8-A8B97F71EA30}"/>
          </ac:spMkLst>
        </pc:spChg>
        <pc:spChg chg="mod">
          <ac:chgData name="Ganesh Selvaraj" userId="12481dc487d30edb" providerId="LiveId" clId="{BA21E29B-D337-425D-8E93-2E376D929535}" dt="2021-09-29T22:11:38.210" v="618"/>
          <ac:spMkLst>
            <pc:docMk/>
            <pc:sldMk cId="278843848" sldId="366"/>
            <ac:spMk id="3" creationId="{454DDE50-CC9F-405D-B0D9-F161079BA256}"/>
          </ac:spMkLst>
        </pc:spChg>
      </pc:sldChg>
      <pc:sldChg chg="modSp new mod">
        <pc:chgData name="Ganesh Selvaraj" userId="12481dc487d30edb" providerId="LiveId" clId="{BA21E29B-D337-425D-8E93-2E376D929535}" dt="2021-09-29T22:16:39.118" v="682" actId="20577"/>
        <pc:sldMkLst>
          <pc:docMk/>
          <pc:sldMk cId="901600085" sldId="367"/>
        </pc:sldMkLst>
        <pc:spChg chg="mod">
          <ac:chgData name="Ganesh Selvaraj" userId="12481dc487d30edb" providerId="LiveId" clId="{BA21E29B-D337-425D-8E93-2E376D929535}" dt="2021-09-29T22:16:39.118" v="682" actId="20577"/>
          <ac:spMkLst>
            <pc:docMk/>
            <pc:sldMk cId="901600085" sldId="367"/>
            <ac:spMk id="2" creationId="{D621E4BB-6A9D-4980-9DC6-F5905EC80F3D}"/>
          </ac:spMkLst>
        </pc:spChg>
        <pc:spChg chg="mod">
          <ac:chgData name="Ganesh Selvaraj" userId="12481dc487d30edb" providerId="LiveId" clId="{BA21E29B-D337-425D-8E93-2E376D929535}" dt="2021-09-29T22:16:16.850" v="644"/>
          <ac:spMkLst>
            <pc:docMk/>
            <pc:sldMk cId="901600085" sldId="367"/>
            <ac:spMk id="3" creationId="{B75CC419-42FD-4DA2-ADB2-ABAA1040654C}"/>
          </ac:spMkLst>
        </pc:spChg>
      </pc:sldChg>
      <pc:sldChg chg="addSp delSp modSp new mod">
        <pc:chgData name="Ganesh Selvaraj" userId="12481dc487d30edb" providerId="LiveId" clId="{BA21E29B-D337-425D-8E93-2E376D929535}" dt="2021-09-29T22:17:18.286" v="699" actId="20577"/>
        <pc:sldMkLst>
          <pc:docMk/>
          <pc:sldMk cId="2093944929" sldId="368"/>
        </pc:sldMkLst>
        <pc:spChg chg="mod">
          <ac:chgData name="Ganesh Selvaraj" userId="12481dc487d30edb" providerId="LiveId" clId="{BA21E29B-D337-425D-8E93-2E376D929535}" dt="2021-09-29T22:17:18.286" v="699" actId="20577"/>
          <ac:spMkLst>
            <pc:docMk/>
            <pc:sldMk cId="2093944929" sldId="368"/>
            <ac:spMk id="2" creationId="{D6DBF6B6-6653-486D-83F9-5004F3F39471}"/>
          </ac:spMkLst>
        </pc:spChg>
        <pc:spChg chg="del">
          <ac:chgData name="Ganesh Selvaraj" userId="12481dc487d30edb" providerId="LiveId" clId="{BA21E29B-D337-425D-8E93-2E376D929535}" dt="2021-09-29T22:17:03.489" v="684"/>
          <ac:spMkLst>
            <pc:docMk/>
            <pc:sldMk cId="2093944929" sldId="368"/>
            <ac:spMk id="3" creationId="{B0F69D05-835E-458C-9799-3C45670C52DD}"/>
          </ac:spMkLst>
        </pc:spChg>
        <pc:picChg chg="add mod">
          <ac:chgData name="Ganesh Selvaraj" userId="12481dc487d30edb" providerId="LiveId" clId="{BA21E29B-D337-425D-8E93-2E376D929535}" dt="2021-09-29T22:17:09.550" v="686" actId="1076"/>
          <ac:picMkLst>
            <pc:docMk/>
            <pc:sldMk cId="2093944929" sldId="368"/>
            <ac:picMk id="2050" creationId="{3E1CD2C6-E0FA-4DD6-913A-B8F205F3C680}"/>
          </ac:picMkLst>
        </pc:picChg>
      </pc:sldChg>
      <pc:sldChg chg="addSp delSp modSp new mod">
        <pc:chgData name="Ganesh Selvaraj" userId="12481dc487d30edb" providerId="LiveId" clId="{BA21E29B-D337-425D-8E93-2E376D929535}" dt="2021-09-29T22:26:00.282" v="770" actId="478"/>
        <pc:sldMkLst>
          <pc:docMk/>
          <pc:sldMk cId="537532059" sldId="369"/>
        </pc:sldMkLst>
        <pc:spChg chg="mod">
          <ac:chgData name="Ganesh Selvaraj" userId="12481dc487d30edb" providerId="LiveId" clId="{BA21E29B-D337-425D-8E93-2E376D929535}" dt="2021-09-29T22:24:04.814" v="752" actId="20577"/>
          <ac:spMkLst>
            <pc:docMk/>
            <pc:sldMk cId="537532059" sldId="369"/>
            <ac:spMk id="2" creationId="{82518BEA-8C16-4C8B-94D3-A3B54F6D69C2}"/>
          </ac:spMkLst>
        </pc:spChg>
        <pc:spChg chg="del">
          <ac:chgData name="Ganesh Selvaraj" userId="12481dc487d30edb" providerId="LiveId" clId="{BA21E29B-D337-425D-8E93-2E376D929535}" dt="2021-09-29T22:23:09.910" v="701"/>
          <ac:spMkLst>
            <pc:docMk/>
            <pc:sldMk cId="537532059" sldId="369"/>
            <ac:spMk id="3" creationId="{9F44D370-3D0F-465C-8280-9F4E6EA764B3}"/>
          </ac:spMkLst>
        </pc:spChg>
        <pc:spChg chg="add mod">
          <ac:chgData name="Ganesh Selvaraj" userId="12481dc487d30edb" providerId="LiveId" clId="{BA21E29B-D337-425D-8E93-2E376D929535}" dt="2021-09-29T22:25:41.693" v="766" actId="1076"/>
          <ac:spMkLst>
            <pc:docMk/>
            <pc:sldMk cId="537532059" sldId="369"/>
            <ac:spMk id="4" creationId="{47FE0ACD-97CA-4592-B1D5-D5FC828BEFA2}"/>
          </ac:spMkLst>
        </pc:spChg>
        <pc:picChg chg="add mod">
          <ac:chgData name="Ganesh Selvaraj" userId="12481dc487d30edb" providerId="LiveId" clId="{BA21E29B-D337-425D-8E93-2E376D929535}" dt="2021-09-29T22:23:29.186" v="708" actId="14100"/>
          <ac:picMkLst>
            <pc:docMk/>
            <pc:sldMk cId="537532059" sldId="369"/>
            <ac:picMk id="3074" creationId="{C1AF4AC8-B3B0-4865-98EF-0C2AD6719638}"/>
          </ac:picMkLst>
        </pc:picChg>
        <pc:picChg chg="add del mod">
          <ac:chgData name="Ganesh Selvaraj" userId="12481dc487d30edb" providerId="LiveId" clId="{BA21E29B-D337-425D-8E93-2E376D929535}" dt="2021-09-29T22:24:57.492" v="758" actId="478"/>
          <ac:picMkLst>
            <pc:docMk/>
            <pc:sldMk cId="537532059" sldId="369"/>
            <ac:picMk id="3076" creationId="{6A8B1E4D-F314-4E20-83CA-03ACD7575E85}"/>
          </ac:picMkLst>
        </pc:picChg>
        <pc:picChg chg="add del mod">
          <ac:chgData name="Ganesh Selvaraj" userId="12481dc487d30edb" providerId="LiveId" clId="{BA21E29B-D337-425D-8E93-2E376D929535}" dt="2021-09-29T22:26:00.282" v="770" actId="478"/>
          <ac:picMkLst>
            <pc:docMk/>
            <pc:sldMk cId="537532059" sldId="369"/>
            <ac:picMk id="3077" creationId="{27411510-C336-4E92-A497-89F730633B88}"/>
          </ac:picMkLst>
        </pc:picChg>
      </pc:sldChg>
      <pc:sldChg chg="addSp delSp modSp new mod">
        <pc:chgData name="Ganesh Selvaraj" userId="12481dc487d30edb" providerId="LiveId" clId="{BA21E29B-D337-425D-8E93-2E376D929535}" dt="2021-09-29T22:27:15.104" v="798" actId="20577"/>
        <pc:sldMkLst>
          <pc:docMk/>
          <pc:sldMk cId="639220977" sldId="370"/>
        </pc:sldMkLst>
        <pc:spChg chg="mod">
          <ac:chgData name="Ganesh Selvaraj" userId="12481dc487d30edb" providerId="LiveId" clId="{BA21E29B-D337-425D-8E93-2E376D929535}" dt="2021-09-29T22:27:15.104" v="798" actId="20577"/>
          <ac:spMkLst>
            <pc:docMk/>
            <pc:sldMk cId="639220977" sldId="370"/>
            <ac:spMk id="2" creationId="{BFDCF5DA-8E5A-4E9E-9544-EF43CEC37238}"/>
          </ac:spMkLst>
        </pc:spChg>
        <pc:spChg chg="del mod">
          <ac:chgData name="Ganesh Selvaraj" userId="12481dc487d30edb" providerId="LiveId" clId="{BA21E29B-D337-425D-8E93-2E376D929535}" dt="2021-09-29T22:26:40.755" v="782" actId="478"/>
          <ac:spMkLst>
            <pc:docMk/>
            <pc:sldMk cId="639220977" sldId="370"/>
            <ac:spMk id="3" creationId="{17724CAA-D985-4AB8-8C9F-CE90DFCA798A}"/>
          </ac:spMkLst>
        </pc:spChg>
        <pc:spChg chg="add del mod">
          <ac:chgData name="Ganesh Selvaraj" userId="12481dc487d30edb" providerId="LiveId" clId="{BA21E29B-D337-425D-8E93-2E376D929535}" dt="2021-09-29T22:26:25.401" v="779"/>
          <ac:spMkLst>
            <pc:docMk/>
            <pc:sldMk cId="639220977" sldId="370"/>
            <ac:spMk id="4" creationId="{5609424D-70D3-4FA1-8E70-C47034344D33}"/>
          </ac:spMkLst>
        </pc:spChg>
        <pc:spChg chg="add del mod">
          <ac:chgData name="Ganesh Selvaraj" userId="12481dc487d30edb" providerId="LiveId" clId="{BA21E29B-D337-425D-8E93-2E376D929535}" dt="2021-09-29T22:26:40.755" v="782" actId="478"/>
          <ac:spMkLst>
            <pc:docMk/>
            <pc:sldMk cId="639220977" sldId="370"/>
            <ac:spMk id="5" creationId="{A18578BB-920F-448C-BCDD-BDB3D730601F}"/>
          </ac:spMkLst>
        </pc:spChg>
        <pc:picChg chg="add del mod">
          <ac:chgData name="Ganesh Selvaraj" userId="12481dc487d30edb" providerId="LiveId" clId="{BA21E29B-D337-425D-8E93-2E376D929535}" dt="2021-09-29T22:26:25.401" v="779"/>
          <ac:picMkLst>
            <pc:docMk/>
            <pc:sldMk cId="639220977" sldId="370"/>
            <ac:picMk id="4098" creationId="{C3F0B0A3-8CF5-436D-A876-C654D4471641}"/>
          </ac:picMkLst>
        </pc:picChg>
        <pc:picChg chg="add del mod">
          <ac:chgData name="Ganesh Selvaraj" userId="12481dc487d30edb" providerId="LiveId" clId="{BA21E29B-D337-425D-8E93-2E376D929535}" dt="2021-09-29T22:26:25.401" v="779"/>
          <ac:picMkLst>
            <pc:docMk/>
            <pc:sldMk cId="639220977" sldId="370"/>
            <ac:picMk id="4099" creationId="{D3557348-4A14-41BD-8901-402F4FFF07DF}"/>
          </ac:picMkLst>
        </pc:picChg>
        <pc:picChg chg="add del mod">
          <ac:chgData name="Ganesh Selvaraj" userId="12481dc487d30edb" providerId="LiveId" clId="{BA21E29B-D337-425D-8E93-2E376D929535}" dt="2021-09-29T22:26:40.755" v="782" actId="478"/>
          <ac:picMkLst>
            <pc:docMk/>
            <pc:sldMk cId="639220977" sldId="370"/>
            <ac:picMk id="4101" creationId="{B7FE1A65-643E-426D-875F-A61ECA1E2276}"/>
          </ac:picMkLst>
        </pc:picChg>
        <pc:picChg chg="add del mod">
          <ac:chgData name="Ganesh Selvaraj" userId="12481dc487d30edb" providerId="LiveId" clId="{BA21E29B-D337-425D-8E93-2E376D929535}" dt="2021-09-29T22:26:40.755" v="782" actId="478"/>
          <ac:picMkLst>
            <pc:docMk/>
            <pc:sldMk cId="639220977" sldId="370"/>
            <ac:picMk id="4102" creationId="{0B4F8B81-BD2F-4307-8F19-FE8CF645E7F1}"/>
          </ac:picMkLst>
        </pc:picChg>
        <pc:picChg chg="add mod">
          <ac:chgData name="Ganesh Selvaraj" userId="12481dc487d30edb" providerId="LiveId" clId="{BA21E29B-D337-425D-8E93-2E376D929535}" dt="2021-09-29T22:27:07.002" v="785" actId="14100"/>
          <ac:picMkLst>
            <pc:docMk/>
            <pc:sldMk cId="639220977" sldId="370"/>
            <ac:picMk id="4104" creationId="{853B9099-EA5F-4222-86EA-D50D2EA7C04A}"/>
          </ac:picMkLst>
        </pc:picChg>
      </pc:sldChg>
      <pc:sldChg chg="modSp new mod">
        <pc:chgData name="Ganesh Selvaraj" userId="12481dc487d30edb" providerId="LiveId" clId="{BA21E29B-D337-425D-8E93-2E376D929535}" dt="2021-09-29T22:47:06.589" v="872" actId="27636"/>
        <pc:sldMkLst>
          <pc:docMk/>
          <pc:sldMk cId="3222535057" sldId="371"/>
        </pc:sldMkLst>
        <pc:spChg chg="mod">
          <ac:chgData name="Ganesh Selvaraj" userId="12481dc487d30edb" providerId="LiveId" clId="{BA21E29B-D337-425D-8E93-2E376D929535}" dt="2021-09-29T22:32:33.292" v="839" actId="20577"/>
          <ac:spMkLst>
            <pc:docMk/>
            <pc:sldMk cId="3222535057" sldId="371"/>
            <ac:spMk id="2" creationId="{F1431D65-42BB-4D68-A4B7-D28463B917C4}"/>
          </ac:spMkLst>
        </pc:spChg>
        <pc:spChg chg="mod">
          <ac:chgData name="Ganesh Selvaraj" userId="12481dc487d30edb" providerId="LiveId" clId="{BA21E29B-D337-425D-8E93-2E376D929535}" dt="2021-09-29T22:47:06.589" v="872" actId="27636"/>
          <ac:spMkLst>
            <pc:docMk/>
            <pc:sldMk cId="3222535057" sldId="371"/>
            <ac:spMk id="3" creationId="{DB8D5681-F04D-4881-8607-7D160AD313F0}"/>
          </ac:spMkLst>
        </pc:spChg>
      </pc:sldChg>
      <pc:sldChg chg="addSp delSp modSp new mod">
        <pc:chgData name="Ganesh Selvaraj" userId="12481dc487d30edb" providerId="LiveId" clId="{BA21E29B-D337-425D-8E93-2E376D929535}" dt="2021-09-29T23:27:00.635" v="1048" actId="20577"/>
        <pc:sldMkLst>
          <pc:docMk/>
          <pc:sldMk cId="847376571" sldId="372"/>
        </pc:sldMkLst>
        <pc:spChg chg="mod">
          <ac:chgData name="Ganesh Selvaraj" userId="12481dc487d30edb" providerId="LiveId" clId="{BA21E29B-D337-425D-8E93-2E376D929535}" dt="2021-09-29T23:22:29.754" v="874"/>
          <ac:spMkLst>
            <pc:docMk/>
            <pc:sldMk cId="847376571" sldId="372"/>
            <ac:spMk id="2" creationId="{B4F9694E-5946-4D27-B6E3-CC409521449E}"/>
          </ac:spMkLst>
        </pc:spChg>
        <pc:spChg chg="mod">
          <ac:chgData name="Ganesh Selvaraj" userId="12481dc487d30edb" providerId="LiveId" clId="{BA21E29B-D337-425D-8E93-2E376D929535}" dt="2021-09-29T23:27:00.635" v="1048" actId="20577"/>
          <ac:spMkLst>
            <pc:docMk/>
            <pc:sldMk cId="847376571" sldId="372"/>
            <ac:spMk id="3" creationId="{47756BDF-244C-4992-85F5-3A8ACC66E1F9}"/>
          </ac:spMkLst>
        </pc:spChg>
        <pc:picChg chg="add del mod">
          <ac:chgData name="Ganesh Selvaraj" userId="12481dc487d30edb" providerId="LiveId" clId="{BA21E29B-D337-425D-8E93-2E376D929535}" dt="2021-09-29T23:25:30.837" v="902" actId="478"/>
          <ac:picMkLst>
            <pc:docMk/>
            <pc:sldMk cId="847376571" sldId="372"/>
            <ac:picMk id="5122" creationId="{018EF330-FB3A-4403-AD12-3C8F5A433F57}"/>
          </ac:picMkLst>
        </pc:picChg>
      </pc:sldChg>
      <pc:sldChg chg="addSp delSp modSp new">
        <pc:chgData name="Ganesh Selvaraj" userId="12481dc487d30edb" providerId="LiveId" clId="{BA21E29B-D337-425D-8E93-2E376D929535}" dt="2021-09-29T23:25:50.380" v="908" actId="1076"/>
        <pc:sldMkLst>
          <pc:docMk/>
          <pc:sldMk cId="2068592912" sldId="373"/>
        </pc:sldMkLst>
        <pc:spChg chg="del">
          <ac:chgData name="Ganesh Selvaraj" userId="12481dc487d30edb" providerId="LiveId" clId="{BA21E29B-D337-425D-8E93-2E376D929535}" dt="2021-09-29T23:25:39.366" v="904"/>
          <ac:spMkLst>
            <pc:docMk/>
            <pc:sldMk cId="2068592912" sldId="373"/>
            <ac:spMk id="3" creationId="{09DB548C-0D1D-46EA-BAFF-DD17C32B65BD}"/>
          </ac:spMkLst>
        </pc:spChg>
        <pc:picChg chg="add mod">
          <ac:chgData name="Ganesh Selvaraj" userId="12481dc487d30edb" providerId="LiveId" clId="{BA21E29B-D337-425D-8E93-2E376D929535}" dt="2021-09-29T23:25:50.380" v="908" actId="1076"/>
          <ac:picMkLst>
            <pc:docMk/>
            <pc:sldMk cId="2068592912" sldId="373"/>
            <ac:picMk id="4" creationId="{D477E41C-ADD2-46EA-B703-07D63F942A39}"/>
          </ac:picMkLst>
        </pc:picChg>
      </pc:sldChg>
      <pc:sldChg chg="addSp delSp modSp new mod">
        <pc:chgData name="Ganesh Selvaraj" userId="12481dc487d30edb" providerId="LiveId" clId="{BA21E29B-D337-425D-8E93-2E376D929535}" dt="2021-09-30T08:16:21.803" v="1064" actId="20577"/>
        <pc:sldMkLst>
          <pc:docMk/>
          <pc:sldMk cId="398839816" sldId="374"/>
        </pc:sldMkLst>
        <pc:spChg chg="mod">
          <ac:chgData name="Ganesh Selvaraj" userId="12481dc487d30edb" providerId="LiveId" clId="{BA21E29B-D337-425D-8E93-2E376D929535}" dt="2021-09-30T08:16:21.803" v="1064" actId="20577"/>
          <ac:spMkLst>
            <pc:docMk/>
            <pc:sldMk cId="398839816" sldId="374"/>
            <ac:spMk id="2" creationId="{3C0DCF5E-8018-4AAB-B40B-9F2D825A1E03}"/>
          </ac:spMkLst>
        </pc:spChg>
        <pc:spChg chg="del">
          <ac:chgData name="Ganesh Selvaraj" userId="12481dc487d30edb" providerId="LiveId" clId="{BA21E29B-D337-425D-8E93-2E376D929535}" dt="2021-09-30T08:16:12.820" v="1050"/>
          <ac:spMkLst>
            <pc:docMk/>
            <pc:sldMk cId="398839816" sldId="374"/>
            <ac:spMk id="3" creationId="{FD963480-DCE3-4315-82E8-F16AA5BBEA7F}"/>
          </ac:spMkLst>
        </pc:spChg>
        <pc:picChg chg="add mod">
          <ac:chgData name="Ganesh Selvaraj" userId="12481dc487d30edb" providerId="LiveId" clId="{BA21E29B-D337-425D-8E93-2E376D929535}" dt="2021-09-30T08:16:17.500" v="1051" actId="1076"/>
          <ac:picMkLst>
            <pc:docMk/>
            <pc:sldMk cId="398839816" sldId="374"/>
            <ac:picMk id="1026" creationId="{3C19B38B-01E1-4F78-B585-7571CEDCAD10}"/>
          </ac:picMkLst>
        </pc:picChg>
      </pc:sldChg>
      <pc:sldChg chg="addSp modSp new mod">
        <pc:chgData name="Ganesh Selvaraj" userId="12481dc487d30edb" providerId="LiveId" clId="{BA21E29B-D337-425D-8E93-2E376D929535}" dt="2021-09-30T08:16:53.167" v="1081" actId="20577"/>
        <pc:sldMkLst>
          <pc:docMk/>
          <pc:sldMk cId="1542069010" sldId="375"/>
        </pc:sldMkLst>
        <pc:spChg chg="mod">
          <ac:chgData name="Ganesh Selvaraj" userId="12481dc487d30edb" providerId="LiveId" clId="{BA21E29B-D337-425D-8E93-2E376D929535}" dt="2021-09-30T08:16:53.167" v="1081" actId="20577"/>
          <ac:spMkLst>
            <pc:docMk/>
            <pc:sldMk cId="1542069010" sldId="375"/>
            <ac:spMk id="2" creationId="{F1D7EB4E-C697-4380-85D2-D607183B7B78}"/>
          </ac:spMkLst>
        </pc:spChg>
        <pc:picChg chg="add mod">
          <ac:chgData name="Ganesh Selvaraj" userId="12481dc487d30edb" providerId="LiveId" clId="{BA21E29B-D337-425D-8E93-2E376D929535}" dt="2021-09-30T08:16:48.323" v="1068" actId="1076"/>
          <ac:picMkLst>
            <pc:docMk/>
            <pc:sldMk cId="1542069010" sldId="375"/>
            <ac:picMk id="2050" creationId="{DF197527-6553-42AC-AC28-9A48A7308F9D}"/>
          </ac:picMkLst>
        </pc:picChg>
      </pc:sldChg>
      <pc:sldChg chg="addSp delSp modSp new mod">
        <pc:chgData name="Ganesh Selvaraj" userId="12481dc487d30edb" providerId="LiveId" clId="{BA21E29B-D337-425D-8E93-2E376D929535}" dt="2021-09-30T08:18:49.666" v="1115" actId="20577"/>
        <pc:sldMkLst>
          <pc:docMk/>
          <pc:sldMk cId="2454619296" sldId="376"/>
        </pc:sldMkLst>
        <pc:spChg chg="mod">
          <ac:chgData name="Ganesh Selvaraj" userId="12481dc487d30edb" providerId="LiveId" clId="{BA21E29B-D337-425D-8E93-2E376D929535}" dt="2021-09-30T08:18:49.666" v="1115" actId="20577"/>
          <ac:spMkLst>
            <pc:docMk/>
            <pc:sldMk cId="2454619296" sldId="376"/>
            <ac:spMk id="2" creationId="{F67DEF64-5001-4CC4-97D7-2467254A97D0}"/>
          </ac:spMkLst>
        </pc:spChg>
        <pc:spChg chg="del">
          <ac:chgData name="Ganesh Selvaraj" userId="12481dc487d30edb" providerId="LiveId" clId="{BA21E29B-D337-425D-8E93-2E376D929535}" dt="2021-09-30T08:18:40.764" v="1099"/>
          <ac:spMkLst>
            <pc:docMk/>
            <pc:sldMk cId="2454619296" sldId="376"/>
            <ac:spMk id="3" creationId="{D4229C50-0B2B-4864-A582-CEFFDEFF8FDA}"/>
          </ac:spMkLst>
        </pc:spChg>
        <pc:picChg chg="add mod">
          <ac:chgData name="Ganesh Selvaraj" userId="12481dc487d30edb" providerId="LiveId" clId="{BA21E29B-D337-425D-8E93-2E376D929535}" dt="2021-09-30T08:18:43.192" v="1100" actId="1076"/>
          <ac:picMkLst>
            <pc:docMk/>
            <pc:sldMk cId="2454619296" sldId="376"/>
            <ac:picMk id="4098" creationId="{7E9FEEDC-F7A8-40D8-AFC3-4F68711D7CAD}"/>
          </ac:picMkLst>
        </pc:picChg>
      </pc:sldChg>
      <pc:sldChg chg="addSp modSp new mod">
        <pc:chgData name="Ganesh Selvaraj" userId="12481dc487d30edb" providerId="LiveId" clId="{BA21E29B-D337-425D-8E93-2E376D929535}" dt="2021-09-30T08:18:16.733" v="1098" actId="20577"/>
        <pc:sldMkLst>
          <pc:docMk/>
          <pc:sldMk cId="249074478" sldId="377"/>
        </pc:sldMkLst>
        <pc:spChg chg="mod">
          <ac:chgData name="Ganesh Selvaraj" userId="12481dc487d30edb" providerId="LiveId" clId="{BA21E29B-D337-425D-8E93-2E376D929535}" dt="2021-09-30T08:18:16.733" v="1098" actId="20577"/>
          <ac:spMkLst>
            <pc:docMk/>
            <pc:sldMk cId="249074478" sldId="377"/>
            <ac:spMk id="2" creationId="{BE1597A0-A5CC-4FA0-9729-603FA9F0EC60}"/>
          </ac:spMkLst>
        </pc:spChg>
        <pc:picChg chg="add mod">
          <ac:chgData name="Ganesh Selvaraj" userId="12481dc487d30edb" providerId="LiveId" clId="{BA21E29B-D337-425D-8E93-2E376D929535}" dt="2021-09-30T08:18:11.392" v="1085" actId="1076"/>
          <ac:picMkLst>
            <pc:docMk/>
            <pc:sldMk cId="249074478" sldId="377"/>
            <ac:picMk id="3074" creationId="{89847620-4149-450A-878E-D4CBAA5E31D3}"/>
          </ac:picMkLst>
        </pc:picChg>
      </pc:sldChg>
      <pc:sldChg chg="addSp delSp modSp new mod">
        <pc:chgData name="Ganesh Selvaraj" userId="12481dc487d30edb" providerId="LiveId" clId="{BA21E29B-D337-425D-8E93-2E376D929535}" dt="2021-10-28T16:11:50.920" v="1521" actId="1076"/>
        <pc:sldMkLst>
          <pc:docMk/>
          <pc:sldMk cId="2017042024" sldId="378"/>
        </pc:sldMkLst>
        <pc:spChg chg="mod">
          <ac:chgData name="Ganesh Selvaraj" userId="12481dc487d30edb" providerId="LiveId" clId="{BA21E29B-D337-425D-8E93-2E376D929535}" dt="2021-10-28T16:09:35.022" v="1506" actId="20577"/>
          <ac:spMkLst>
            <pc:docMk/>
            <pc:sldMk cId="2017042024" sldId="378"/>
            <ac:spMk id="2" creationId="{D74AE403-FFCD-4171-83BD-6A0D372292A6}"/>
          </ac:spMkLst>
        </pc:spChg>
        <pc:spChg chg="del mod">
          <ac:chgData name="Ganesh Selvaraj" userId="12481dc487d30edb" providerId="LiveId" clId="{BA21E29B-D337-425D-8E93-2E376D929535}" dt="2021-10-28T16:10:41.183" v="1510" actId="478"/>
          <ac:spMkLst>
            <pc:docMk/>
            <pc:sldMk cId="2017042024" sldId="378"/>
            <ac:spMk id="3" creationId="{47678283-C47C-4086-9151-33F3E1BB0290}"/>
          </ac:spMkLst>
        </pc:spChg>
        <pc:spChg chg="add del mod">
          <ac:chgData name="Ganesh Selvaraj" userId="12481dc487d30edb" providerId="LiveId" clId="{BA21E29B-D337-425D-8E93-2E376D929535}" dt="2021-10-28T16:10:41.183" v="1510" actId="478"/>
          <ac:spMkLst>
            <pc:docMk/>
            <pc:sldMk cId="2017042024" sldId="378"/>
            <ac:spMk id="4" creationId="{09AB8F5F-F6FB-42EB-9E5A-8F5A1A9757CF}"/>
          </ac:spMkLst>
        </pc:spChg>
        <pc:spChg chg="add mod">
          <ac:chgData name="Ganesh Selvaraj" userId="12481dc487d30edb" providerId="LiveId" clId="{BA21E29B-D337-425D-8E93-2E376D929535}" dt="2021-10-28T16:11:19.672" v="1518" actId="1076"/>
          <ac:spMkLst>
            <pc:docMk/>
            <pc:sldMk cId="2017042024" sldId="378"/>
            <ac:spMk id="5" creationId="{1D865815-6757-4F85-9207-7F636F447C04}"/>
          </ac:spMkLst>
        </pc:spChg>
        <pc:spChg chg="add mod">
          <ac:chgData name="Ganesh Selvaraj" userId="12481dc487d30edb" providerId="LiveId" clId="{BA21E29B-D337-425D-8E93-2E376D929535}" dt="2021-10-28T16:11:50.920" v="1521" actId="1076"/>
          <ac:spMkLst>
            <pc:docMk/>
            <pc:sldMk cId="2017042024" sldId="378"/>
            <ac:spMk id="9" creationId="{E9DB719C-F87A-4753-BFC2-E6AF3154F907}"/>
          </ac:spMkLst>
        </pc:spChg>
        <pc:picChg chg="add del mod">
          <ac:chgData name="Ganesh Selvaraj" userId="12481dc487d30edb" providerId="LiveId" clId="{BA21E29B-D337-425D-8E93-2E376D929535}" dt="2021-10-28T16:10:41.183" v="1510" actId="478"/>
          <ac:picMkLst>
            <pc:docMk/>
            <pc:sldMk cId="2017042024" sldId="378"/>
            <ac:picMk id="3074" creationId="{57902B4B-2399-43C8-AF52-9340F1A9DD90}"/>
          </ac:picMkLst>
        </pc:picChg>
        <pc:picChg chg="add mod">
          <ac:chgData name="Ganesh Selvaraj" userId="12481dc487d30edb" providerId="LiveId" clId="{BA21E29B-D337-425D-8E93-2E376D929535}" dt="2021-10-28T16:11:26.455" v="1519" actId="1076"/>
          <ac:picMkLst>
            <pc:docMk/>
            <pc:sldMk cId="2017042024" sldId="378"/>
            <ac:picMk id="3076" creationId="{F7593D90-A390-452F-A4C2-E92028F6AEB6}"/>
          </ac:picMkLst>
        </pc:picChg>
      </pc:sldChg>
      <pc:sldChg chg="addSp modSp new mod">
        <pc:chgData name="Ganesh Selvaraj" userId="12481dc487d30edb" providerId="LiveId" clId="{BA21E29B-D337-425D-8E93-2E376D929535}" dt="2021-10-28T16:12:55.939" v="1552" actId="20577"/>
        <pc:sldMkLst>
          <pc:docMk/>
          <pc:sldMk cId="2472186535" sldId="379"/>
        </pc:sldMkLst>
        <pc:spChg chg="mod">
          <ac:chgData name="Ganesh Selvaraj" userId="12481dc487d30edb" providerId="LiveId" clId="{BA21E29B-D337-425D-8E93-2E376D929535}" dt="2021-10-28T16:12:55.939" v="1552" actId="20577"/>
          <ac:spMkLst>
            <pc:docMk/>
            <pc:sldMk cId="2472186535" sldId="379"/>
            <ac:spMk id="2" creationId="{A87C159E-33A5-423C-AAE2-2F86CDB25073}"/>
          </ac:spMkLst>
        </pc:spChg>
        <pc:spChg chg="mod">
          <ac:chgData name="Ganesh Selvaraj" userId="12481dc487d30edb" providerId="LiveId" clId="{BA21E29B-D337-425D-8E93-2E376D929535}" dt="2021-10-28T16:12:43.683" v="1526" actId="14100"/>
          <ac:spMkLst>
            <pc:docMk/>
            <pc:sldMk cId="2472186535" sldId="379"/>
            <ac:spMk id="3" creationId="{6ADB5168-77C7-4F19-8881-61FA89DA2535}"/>
          </ac:spMkLst>
        </pc:spChg>
        <pc:picChg chg="add mod">
          <ac:chgData name="Ganesh Selvaraj" userId="12481dc487d30edb" providerId="LiveId" clId="{BA21E29B-D337-425D-8E93-2E376D929535}" dt="2021-10-28T16:12:43.683" v="1526" actId="14100"/>
          <ac:picMkLst>
            <pc:docMk/>
            <pc:sldMk cId="2472186535" sldId="379"/>
            <ac:picMk id="4098" creationId="{FCEA3877-57CD-4CDD-99BD-26EBABC5F5DF}"/>
          </ac:picMkLst>
        </pc:picChg>
      </pc:sldChg>
      <pc:sldChg chg="modSp new mod">
        <pc:chgData name="Ganesh Selvaraj" userId="12481dc487d30edb" providerId="LiveId" clId="{BA21E29B-D337-425D-8E93-2E376D929535}" dt="2021-10-28T16:09:26.257" v="1503" actId="20577"/>
        <pc:sldMkLst>
          <pc:docMk/>
          <pc:sldMk cId="3945337840" sldId="380"/>
        </pc:sldMkLst>
        <pc:spChg chg="mod">
          <ac:chgData name="Ganesh Selvaraj" userId="12481dc487d30edb" providerId="LiveId" clId="{BA21E29B-D337-425D-8E93-2E376D929535}" dt="2021-10-28T10:24:42.639" v="1249" actId="20577"/>
          <ac:spMkLst>
            <pc:docMk/>
            <pc:sldMk cId="3945337840" sldId="380"/>
            <ac:spMk id="2" creationId="{CD8C9E6F-E834-4594-BE3C-C4C654684EB6}"/>
          </ac:spMkLst>
        </pc:spChg>
        <pc:spChg chg="mod">
          <ac:chgData name="Ganesh Selvaraj" userId="12481dc487d30edb" providerId="LiveId" clId="{BA21E29B-D337-425D-8E93-2E376D929535}" dt="2021-10-28T16:09:26.257" v="1503" actId="20577"/>
          <ac:spMkLst>
            <pc:docMk/>
            <pc:sldMk cId="3945337840" sldId="380"/>
            <ac:spMk id="3" creationId="{50F7ED01-D9ED-4E34-87F4-DAD9B982925B}"/>
          </ac:spMkLst>
        </pc:spChg>
      </pc:sldChg>
      <pc:sldChg chg="addSp delSp modSp new mod">
        <pc:chgData name="Ganesh Selvaraj" userId="12481dc487d30edb" providerId="LiveId" clId="{BA21E29B-D337-425D-8E93-2E376D929535}" dt="2021-10-28T16:07:14.809" v="1382" actId="14100"/>
        <pc:sldMkLst>
          <pc:docMk/>
          <pc:sldMk cId="1036392775" sldId="381"/>
        </pc:sldMkLst>
        <pc:spChg chg="mod">
          <ac:chgData name="Ganesh Selvaraj" userId="12481dc487d30edb" providerId="LiveId" clId="{BA21E29B-D337-425D-8E93-2E376D929535}" dt="2021-10-28T15:22:36.529" v="1345" actId="20577"/>
          <ac:spMkLst>
            <pc:docMk/>
            <pc:sldMk cId="1036392775" sldId="381"/>
            <ac:spMk id="2" creationId="{216BF4AE-7134-4FD0-81EE-66B57CB3C631}"/>
          </ac:spMkLst>
        </pc:spChg>
        <pc:spChg chg="del mod">
          <ac:chgData name="Ganesh Selvaraj" userId="12481dc487d30edb" providerId="LiveId" clId="{BA21E29B-D337-425D-8E93-2E376D929535}" dt="2021-10-28T15:37:40.058" v="1353" actId="478"/>
          <ac:spMkLst>
            <pc:docMk/>
            <pc:sldMk cId="1036392775" sldId="381"/>
            <ac:spMk id="3" creationId="{F15F544C-62A8-4DCF-99D9-68273A8415ED}"/>
          </ac:spMkLst>
        </pc:spChg>
        <pc:spChg chg="add del mod">
          <ac:chgData name="Ganesh Selvaraj" userId="12481dc487d30edb" providerId="LiveId" clId="{BA21E29B-D337-425D-8E93-2E376D929535}" dt="2021-10-28T15:37:40.058" v="1353" actId="478"/>
          <ac:spMkLst>
            <pc:docMk/>
            <pc:sldMk cId="1036392775" sldId="381"/>
            <ac:spMk id="4" creationId="{F55F62F4-24DF-4B4C-9339-ADDD28A0069B}"/>
          </ac:spMkLst>
        </pc:spChg>
        <pc:spChg chg="add del mod">
          <ac:chgData name="Ganesh Selvaraj" userId="12481dc487d30edb" providerId="LiveId" clId="{BA21E29B-D337-425D-8E93-2E376D929535}" dt="2021-10-28T15:23:21.805" v="1348" actId="478"/>
          <ac:spMkLst>
            <pc:docMk/>
            <pc:sldMk cId="1036392775" sldId="381"/>
            <ac:spMk id="5" creationId="{480E74CE-C350-4D79-9466-B674D4E2436F}"/>
          </ac:spMkLst>
        </pc:spChg>
        <pc:spChg chg="add del mod">
          <ac:chgData name="Ganesh Selvaraj" userId="12481dc487d30edb" providerId="LiveId" clId="{BA21E29B-D337-425D-8E93-2E376D929535}" dt="2021-10-28T15:37:40.058" v="1353" actId="478"/>
          <ac:spMkLst>
            <pc:docMk/>
            <pc:sldMk cId="1036392775" sldId="381"/>
            <ac:spMk id="5" creationId="{60635F09-556B-4C56-A5C8-A1FFEE929E11}"/>
          </ac:spMkLst>
        </pc:spChg>
        <pc:spChg chg="add del mod">
          <ac:chgData name="Ganesh Selvaraj" userId="12481dc487d30edb" providerId="LiveId" clId="{BA21E29B-D337-425D-8E93-2E376D929535}" dt="2021-10-28T15:40:21.074" v="1370" actId="478"/>
          <ac:spMkLst>
            <pc:docMk/>
            <pc:sldMk cId="1036392775" sldId="381"/>
            <ac:spMk id="6" creationId="{C8A2AF3A-18C6-40F0-BC5E-ECAEFD6009DF}"/>
          </ac:spMkLst>
        </pc:spChg>
        <pc:spChg chg="add del mod">
          <ac:chgData name="Ganesh Selvaraj" userId="12481dc487d30edb" providerId="LiveId" clId="{BA21E29B-D337-425D-8E93-2E376D929535}" dt="2021-10-28T15:40:21.074" v="1370" actId="478"/>
          <ac:spMkLst>
            <pc:docMk/>
            <pc:sldMk cId="1036392775" sldId="381"/>
            <ac:spMk id="7" creationId="{6B6C4300-A263-419B-B739-AF8F76971434}"/>
          </ac:spMkLst>
        </pc:spChg>
        <pc:spChg chg="add mod">
          <ac:chgData name="Ganesh Selvaraj" userId="12481dc487d30edb" providerId="LiveId" clId="{BA21E29B-D337-425D-8E93-2E376D929535}" dt="2021-10-28T16:05:46.167" v="1374" actId="14100"/>
          <ac:spMkLst>
            <pc:docMk/>
            <pc:sldMk cId="1036392775" sldId="381"/>
            <ac:spMk id="11" creationId="{C090AA16-6040-4995-8711-A4771343157D}"/>
          </ac:spMkLst>
        </pc:spChg>
        <pc:spChg chg="add del mod">
          <ac:chgData name="Ganesh Selvaraj" userId="12481dc487d30edb" providerId="LiveId" clId="{BA21E29B-D337-425D-8E93-2E376D929535}" dt="2021-10-28T16:06:44.474" v="1377" actId="478"/>
          <ac:spMkLst>
            <pc:docMk/>
            <pc:sldMk cId="1036392775" sldId="381"/>
            <ac:spMk id="13" creationId="{970695AC-8171-47FA-8028-55D8921BF438}"/>
          </ac:spMkLst>
        </pc:spChg>
        <pc:spChg chg="add mod">
          <ac:chgData name="Ganesh Selvaraj" userId="12481dc487d30edb" providerId="LiveId" clId="{BA21E29B-D337-425D-8E93-2E376D929535}" dt="2021-10-28T16:07:14.809" v="1382" actId="14100"/>
          <ac:spMkLst>
            <pc:docMk/>
            <pc:sldMk cId="1036392775" sldId="381"/>
            <ac:spMk id="15" creationId="{8D2CAF2A-6FE5-4ADF-B595-4111D0F9DA0B}"/>
          </ac:spMkLst>
        </pc:spChg>
        <pc:picChg chg="add del mod">
          <ac:chgData name="Ganesh Selvaraj" userId="12481dc487d30edb" providerId="LiveId" clId="{BA21E29B-D337-425D-8E93-2E376D929535}" dt="2021-10-28T15:37:40.058" v="1353" actId="478"/>
          <ac:picMkLst>
            <pc:docMk/>
            <pc:sldMk cId="1036392775" sldId="381"/>
            <ac:picMk id="2049" creationId="{8DB89970-F1BA-4CF8-9BB1-0DA6DD1E3007}"/>
          </ac:picMkLst>
        </pc:picChg>
        <pc:picChg chg="add del mod">
          <ac:chgData name="Ganesh Selvaraj" userId="12481dc487d30edb" providerId="LiveId" clId="{BA21E29B-D337-425D-8E93-2E376D929535}" dt="2021-10-28T15:40:21.074" v="1370" actId="478"/>
          <ac:picMkLst>
            <pc:docMk/>
            <pc:sldMk cId="1036392775" sldId="381"/>
            <ac:picMk id="2052" creationId="{579F3833-EA04-401F-B469-DB646AC47E10}"/>
          </ac:picMkLst>
        </pc:picChg>
      </pc:sldChg>
      <pc:sldChg chg="modSp new mod">
        <pc:chgData name="Ganesh Selvaraj" userId="12481dc487d30edb" providerId="LiveId" clId="{BA21E29B-D337-425D-8E93-2E376D929535}" dt="2021-10-28T16:14:26.554" v="1558"/>
        <pc:sldMkLst>
          <pc:docMk/>
          <pc:sldMk cId="450640832" sldId="382"/>
        </pc:sldMkLst>
        <pc:spChg chg="mod">
          <ac:chgData name="Ganesh Selvaraj" userId="12481dc487d30edb" providerId="LiveId" clId="{BA21E29B-D337-425D-8E93-2E376D929535}" dt="2021-10-28T16:13:37.630" v="1556" actId="20577"/>
          <ac:spMkLst>
            <pc:docMk/>
            <pc:sldMk cId="450640832" sldId="382"/>
            <ac:spMk id="2" creationId="{7BE472EC-205C-4F7D-95B6-7713DA60239F}"/>
          </ac:spMkLst>
        </pc:spChg>
        <pc:spChg chg="mod">
          <ac:chgData name="Ganesh Selvaraj" userId="12481dc487d30edb" providerId="LiveId" clId="{BA21E29B-D337-425D-8E93-2E376D929535}" dt="2021-10-28T16:14:26.554" v="1558"/>
          <ac:spMkLst>
            <pc:docMk/>
            <pc:sldMk cId="450640832" sldId="382"/>
            <ac:spMk id="3" creationId="{13129DE9-6A7E-4A11-9F66-F39E25723540}"/>
          </ac:spMkLst>
        </pc:spChg>
      </pc:sldChg>
      <pc:sldChg chg="addSp modSp new mod">
        <pc:chgData name="Ganesh Selvaraj" userId="12481dc487d30edb" providerId="LiveId" clId="{BA21E29B-D337-425D-8E93-2E376D929535}" dt="2021-10-28T16:16:09.454" v="1576" actId="1076"/>
        <pc:sldMkLst>
          <pc:docMk/>
          <pc:sldMk cId="762093632" sldId="383"/>
        </pc:sldMkLst>
        <pc:spChg chg="mod">
          <ac:chgData name="Ganesh Selvaraj" userId="12481dc487d30edb" providerId="LiveId" clId="{BA21E29B-D337-425D-8E93-2E376D929535}" dt="2021-10-28T16:15:44.237" v="1569" actId="14100"/>
          <ac:spMkLst>
            <pc:docMk/>
            <pc:sldMk cId="762093632" sldId="383"/>
            <ac:spMk id="3" creationId="{69CEE385-CC62-4227-80B3-05BC95E716CD}"/>
          </ac:spMkLst>
        </pc:spChg>
        <pc:picChg chg="add mod">
          <ac:chgData name="Ganesh Selvaraj" userId="12481dc487d30edb" providerId="LiveId" clId="{BA21E29B-D337-425D-8E93-2E376D929535}" dt="2021-10-28T16:16:09.454" v="1576" actId="1076"/>
          <ac:picMkLst>
            <pc:docMk/>
            <pc:sldMk cId="762093632" sldId="383"/>
            <ac:picMk id="5122" creationId="{A8DC8FB9-2A5C-4848-80D5-077BD5798CF0}"/>
          </ac:picMkLst>
        </pc:picChg>
      </pc:sldChg>
      <pc:sldChg chg="addSp delSp modSp new mod">
        <pc:chgData name="Ganesh Selvaraj" userId="12481dc487d30edb" providerId="LiveId" clId="{BA21E29B-D337-425D-8E93-2E376D929535}" dt="2021-10-28T16:22:50.668" v="1593" actId="255"/>
        <pc:sldMkLst>
          <pc:docMk/>
          <pc:sldMk cId="3642597900" sldId="384"/>
        </pc:sldMkLst>
        <pc:spChg chg="mod">
          <ac:chgData name="Ganesh Selvaraj" userId="12481dc487d30edb" providerId="LiveId" clId="{BA21E29B-D337-425D-8E93-2E376D929535}" dt="2021-10-28T16:21:28.225" v="1584" actId="20577"/>
          <ac:spMkLst>
            <pc:docMk/>
            <pc:sldMk cId="3642597900" sldId="384"/>
            <ac:spMk id="2" creationId="{9E92E591-9C8A-42B2-81FE-D2C7965432B1}"/>
          </ac:spMkLst>
        </pc:spChg>
        <pc:spChg chg="del">
          <ac:chgData name="Ganesh Selvaraj" userId="12481dc487d30edb" providerId="LiveId" clId="{BA21E29B-D337-425D-8E93-2E376D929535}" dt="2021-10-28T16:21:13.064" v="1578" actId="478"/>
          <ac:spMkLst>
            <pc:docMk/>
            <pc:sldMk cId="3642597900" sldId="384"/>
            <ac:spMk id="3" creationId="{175936C2-68B9-42EC-B04F-1A1EC203EAC4}"/>
          </ac:spMkLst>
        </pc:spChg>
        <pc:spChg chg="add mod">
          <ac:chgData name="Ganesh Selvaraj" userId="12481dc487d30edb" providerId="LiveId" clId="{BA21E29B-D337-425D-8E93-2E376D929535}" dt="2021-10-28T16:22:50.668" v="1593" actId="255"/>
          <ac:spMkLst>
            <pc:docMk/>
            <pc:sldMk cId="3642597900" sldId="384"/>
            <ac:spMk id="6" creationId="{5EE2D691-3CFC-4B42-9233-B1FC36B6DDEA}"/>
          </ac:spMkLst>
        </pc:spChg>
        <pc:picChg chg="add mod">
          <ac:chgData name="Ganesh Selvaraj" userId="12481dc487d30edb" providerId="LiveId" clId="{BA21E29B-D337-425D-8E93-2E376D929535}" dt="2021-10-28T16:22:31.465" v="1589" actId="1076"/>
          <ac:picMkLst>
            <pc:docMk/>
            <pc:sldMk cId="3642597900" sldId="384"/>
            <ac:picMk id="6146" creationId="{F96E250F-0004-4577-A92C-157A97AB33F1}"/>
          </ac:picMkLst>
        </pc:picChg>
      </pc:sldChg>
      <pc:sldChg chg="modSp new mod">
        <pc:chgData name="Ganesh Selvaraj" userId="12481dc487d30edb" providerId="LiveId" clId="{BA21E29B-D337-425D-8E93-2E376D929535}" dt="2021-10-28T16:30:55.141" v="1600" actId="20577"/>
        <pc:sldMkLst>
          <pc:docMk/>
          <pc:sldMk cId="2374582057" sldId="385"/>
        </pc:sldMkLst>
        <pc:spChg chg="mod">
          <ac:chgData name="Ganesh Selvaraj" userId="12481dc487d30edb" providerId="LiveId" clId="{BA21E29B-D337-425D-8E93-2E376D929535}" dt="2021-10-28T16:30:55.141" v="1600" actId="20577"/>
          <ac:spMkLst>
            <pc:docMk/>
            <pc:sldMk cId="2374582057" sldId="385"/>
            <ac:spMk id="2" creationId="{C88F3161-F667-4202-A178-EFDA9D998238}"/>
          </ac:spMkLst>
        </pc:spChg>
        <pc:spChg chg="mod">
          <ac:chgData name="Ganesh Selvaraj" userId="12481dc487d30edb" providerId="LiveId" clId="{BA21E29B-D337-425D-8E93-2E376D929535}" dt="2021-10-28T16:30:50.133" v="1597" actId="20577"/>
          <ac:spMkLst>
            <pc:docMk/>
            <pc:sldMk cId="2374582057" sldId="385"/>
            <ac:spMk id="3" creationId="{FCFB02C0-8C63-41E7-A866-D28EF40C43BE}"/>
          </ac:spMkLst>
        </pc:spChg>
      </pc:sldChg>
      <pc:sldChg chg="addSp delSp modSp new mod">
        <pc:chgData name="Ganesh Selvaraj" userId="12481dc487d30edb" providerId="LiveId" clId="{BA21E29B-D337-425D-8E93-2E376D929535}" dt="2021-10-28T16:31:28.179" v="1606" actId="20577"/>
        <pc:sldMkLst>
          <pc:docMk/>
          <pc:sldMk cId="2723398732" sldId="386"/>
        </pc:sldMkLst>
        <pc:spChg chg="mod">
          <ac:chgData name="Ganesh Selvaraj" userId="12481dc487d30edb" providerId="LiveId" clId="{BA21E29B-D337-425D-8E93-2E376D929535}" dt="2021-10-28T16:31:28.179" v="1606" actId="20577"/>
          <ac:spMkLst>
            <pc:docMk/>
            <pc:sldMk cId="2723398732" sldId="386"/>
            <ac:spMk id="2" creationId="{EEAED2C8-F552-47AF-863E-502A29E1C260}"/>
          </ac:spMkLst>
        </pc:spChg>
        <pc:spChg chg="del">
          <ac:chgData name="Ganesh Selvaraj" userId="12481dc487d30edb" providerId="LiveId" clId="{BA21E29B-D337-425D-8E93-2E376D929535}" dt="2021-10-28T16:31:22.508" v="1602"/>
          <ac:spMkLst>
            <pc:docMk/>
            <pc:sldMk cId="2723398732" sldId="386"/>
            <ac:spMk id="3" creationId="{8DF7CF61-D56D-43AE-BD5B-9D385248A13D}"/>
          </ac:spMkLst>
        </pc:spChg>
        <pc:picChg chg="add mod">
          <ac:chgData name="Ganesh Selvaraj" userId="12481dc487d30edb" providerId="LiveId" clId="{BA21E29B-D337-425D-8E93-2E376D929535}" dt="2021-10-28T16:31:24.964" v="1603" actId="1076"/>
          <ac:picMkLst>
            <pc:docMk/>
            <pc:sldMk cId="2723398732" sldId="386"/>
            <ac:picMk id="7170" creationId="{66491D87-36AE-4DA3-A6CF-78D145DA23A6}"/>
          </ac:picMkLst>
        </pc:picChg>
      </pc:sldChg>
      <pc:sldChg chg="addSp delSp modSp new mod">
        <pc:chgData name="Ganesh Selvaraj" userId="12481dc487d30edb" providerId="LiveId" clId="{BA21E29B-D337-425D-8E93-2E376D929535}" dt="2021-10-28T16:34:37.368" v="1638" actId="14100"/>
        <pc:sldMkLst>
          <pc:docMk/>
          <pc:sldMk cId="2459283780" sldId="387"/>
        </pc:sldMkLst>
        <pc:spChg chg="mod">
          <ac:chgData name="Ganesh Selvaraj" userId="12481dc487d30edb" providerId="LiveId" clId="{BA21E29B-D337-425D-8E93-2E376D929535}" dt="2021-10-28T16:32:01.048" v="1611" actId="20577"/>
          <ac:spMkLst>
            <pc:docMk/>
            <pc:sldMk cId="2459283780" sldId="387"/>
            <ac:spMk id="2" creationId="{F1630849-131C-4630-9381-76ED8B0679F6}"/>
          </ac:spMkLst>
        </pc:spChg>
        <pc:spChg chg="del mod">
          <ac:chgData name="Ganesh Selvaraj" userId="12481dc487d30edb" providerId="LiveId" clId="{BA21E29B-D337-425D-8E93-2E376D929535}" dt="2021-10-28T16:32:30.327" v="1615" actId="478"/>
          <ac:spMkLst>
            <pc:docMk/>
            <pc:sldMk cId="2459283780" sldId="387"/>
            <ac:spMk id="3" creationId="{CA8E143D-8AC8-4C2D-B645-DA0658F32F4C}"/>
          </ac:spMkLst>
        </pc:spChg>
        <pc:spChg chg="add mod">
          <ac:chgData name="Ganesh Selvaraj" userId="12481dc487d30edb" providerId="LiveId" clId="{BA21E29B-D337-425D-8E93-2E376D929535}" dt="2021-10-28T16:33:13.882" v="1624"/>
          <ac:spMkLst>
            <pc:docMk/>
            <pc:sldMk cId="2459283780" sldId="387"/>
            <ac:spMk id="5" creationId="{38BFA8DC-DB46-4BBC-AB7C-DEAE43807851}"/>
          </ac:spMkLst>
        </pc:spChg>
        <pc:picChg chg="add mod">
          <ac:chgData name="Ganesh Selvaraj" userId="12481dc487d30edb" providerId="LiveId" clId="{BA21E29B-D337-425D-8E93-2E376D929535}" dt="2021-10-28T16:33:55.293" v="1628" actId="1076"/>
          <ac:picMkLst>
            <pc:docMk/>
            <pc:sldMk cId="2459283780" sldId="387"/>
            <ac:picMk id="8194" creationId="{41CBC69D-2FF0-4DE1-A022-71357DAA2767}"/>
          </ac:picMkLst>
        </pc:picChg>
        <pc:picChg chg="add mod">
          <ac:chgData name="Ganesh Selvaraj" userId="12481dc487d30edb" providerId="LiveId" clId="{BA21E29B-D337-425D-8E93-2E376D929535}" dt="2021-10-28T16:34:25.440" v="1634" actId="14100"/>
          <ac:picMkLst>
            <pc:docMk/>
            <pc:sldMk cId="2459283780" sldId="387"/>
            <ac:picMk id="8196" creationId="{AF0C3FB0-BB23-43BA-AF63-43CACB91B38D}"/>
          </ac:picMkLst>
        </pc:picChg>
        <pc:picChg chg="add mod">
          <ac:chgData name="Ganesh Selvaraj" userId="12481dc487d30edb" providerId="LiveId" clId="{BA21E29B-D337-425D-8E93-2E376D929535}" dt="2021-10-28T16:34:37.368" v="1638" actId="14100"/>
          <ac:picMkLst>
            <pc:docMk/>
            <pc:sldMk cId="2459283780" sldId="387"/>
            <ac:picMk id="8198" creationId="{DC2D743C-E9FF-422F-807A-FF0B9C59FD7D}"/>
          </ac:picMkLst>
        </pc:picChg>
      </pc:sldChg>
      <pc:sldChg chg="modSp new mod">
        <pc:chgData name="Ganesh Selvaraj" userId="12481dc487d30edb" providerId="LiveId" clId="{BA21E29B-D337-425D-8E93-2E376D929535}" dt="2021-10-28T16:52:55.154" v="1672" actId="20577"/>
        <pc:sldMkLst>
          <pc:docMk/>
          <pc:sldMk cId="1369417709" sldId="388"/>
        </pc:sldMkLst>
        <pc:spChg chg="mod">
          <ac:chgData name="Ganesh Selvaraj" userId="12481dc487d30edb" providerId="LiveId" clId="{BA21E29B-D337-425D-8E93-2E376D929535}" dt="2021-10-28T16:52:45.316" v="1653" actId="20577"/>
          <ac:spMkLst>
            <pc:docMk/>
            <pc:sldMk cId="1369417709" sldId="388"/>
            <ac:spMk id="2" creationId="{4A5A0729-0E43-48CC-8DA4-490A321B8868}"/>
          </ac:spMkLst>
        </pc:spChg>
        <pc:spChg chg="mod">
          <ac:chgData name="Ganesh Selvaraj" userId="12481dc487d30edb" providerId="LiveId" clId="{BA21E29B-D337-425D-8E93-2E376D929535}" dt="2021-10-28T16:52:55.154" v="1672" actId="20577"/>
          <ac:spMkLst>
            <pc:docMk/>
            <pc:sldMk cId="1369417709" sldId="388"/>
            <ac:spMk id="3" creationId="{414F881B-B45D-4CE2-B284-91DCE498D7A9}"/>
          </ac:spMkLst>
        </pc:spChg>
      </pc:sldChg>
      <pc:sldChg chg="modSp new mod">
        <pc:chgData name="Ganesh Selvaraj" userId="12481dc487d30edb" providerId="LiveId" clId="{BA21E29B-D337-425D-8E93-2E376D929535}" dt="2021-10-28T17:28:46.074" v="1706" actId="20577"/>
        <pc:sldMkLst>
          <pc:docMk/>
          <pc:sldMk cId="3761228007" sldId="389"/>
        </pc:sldMkLst>
        <pc:spChg chg="mod">
          <ac:chgData name="Ganesh Selvaraj" userId="12481dc487d30edb" providerId="LiveId" clId="{BA21E29B-D337-425D-8E93-2E376D929535}" dt="2021-10-28T17:28:46.074" v="1706" actId="20577"/>
          <ac:spMkLst>
            <pc:docMk/>
            <pc:sldMk cId="3761228007" sldId="389"/>
            <ac:spMk id="2" creationId="{342C9581-F5DA-4432-BB76-93DD4E841966}"/>
          </ac:spMkLst>
        </pc:spChg>
      </pc:sld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png>
</file>

<file path=ppt/media/image39.jpeg>
</file>

<file path=ppt/media/image4.jpeg>
</file>

<file path=ppt/media/image40.jpeg>
</file>

<file path=ppt/media/image41.jpeg>
</file>

<file path=ppt/media/image42.jpeg>
</file>

<file path=ppt/media/image43.jpeg>
</file>

<file path=ppt/media/image44.jpe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gif>
</file>

<file path=ppt/media/image93.png>
</file>

<file path=ppt/media/image94.png>
</file>

<file path=ppt/media/image9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1ECF-FB71-4056-8D35-2ECC7710D3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072459C-557B-4623-B5A6-52C57189E1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092FE20-51BF-416F-8668-DE6FE2204D8C}"/>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79B9B03A-288A-4D0D-AEB4-DCAEAB109C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B9F646-C3B6-48F6-9409-4D27BCF157A0}"/>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910886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D39B9-2265-4E43-A733-88DED59CBE5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92E203E-6E86-4CC2-836D-D7863333AD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D5745B-22FC-492D-8F7A-430F0125C22A}"/>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F1CF29F2-666C-428D-85B7-C33D6CA7D9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A78D35-10AE-4E9C-A715-36EAB512B2C6}"/>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300288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FEF382-D05A-4A4E-BF5C-DFE5BC9547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41EA7D-9498-4CBC-9CED-50BAEE7AF5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B99679-FCA7-4932-AA6B-6A6AECF1611E}"/>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997054BD-B384-400A-8E61-F9A8E99242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0373C4-6FE4-47B6-86BB-FED954FF13BF}"/>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936481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F8823-8164-4DEB-83C5-255590E4AB1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0E14764-D414-4AEE-B364-276AEED1ED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F729E2-5AD9-411D-B2EB-7F0DCEC3BD57}"/>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0D1085FC-CC60-42D7-B5D8-D34A05AD3E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A83145-C14C-4502-B595-E02F543A59C0}"/>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2175435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084A6-9056-4ED5-ACD7-AE03F6CFBB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874C6AE-7FCD-495F-B019-BBB5153182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F4C380-32CD-4336-88E8-3AB50854F6EA}"/>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FA4EACC0-3FAE-42D3-80CF-A4A2402835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939474-D822-4E30-AFE7-FFA9697E40E8}"/>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458167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CB7E1-4865-44BE-A505-67CD0FA5698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8AB4AE-DDEF-44BF-9D40-A0700834BEE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B690382-615B-4FA6-84E3-43DED4D9E1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84854D5-2E72-48A5-B26E-2125035E17FA}"/>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6" name="Footer Placeholder 5">
            <a:extLst>
              <a:ext uri="{FF2B5EF4-FFF2-40B4-BE49-F238E27FC236}">
                <a16:creationId xmlns:a16="http://schemas.microsoft.com/office/drawing/2014/main" id="{5B19B00F-DB28-4582-B5EE-21C3D2E7AD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77413F-9B20-47B7-A7B1-12D0186A941A}"/>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3331086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1E0B7-B493-4163-ADD3-CCE2C3D425D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42CA1C6-958B-44D8-9E3D-C1A9FDBF5D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F050A4-DE2B-4D87-8DCD-EB643EE8546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D71E5D5-4233-42A4-BB65-DE91CED818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6E1892-B7CA-4356-B50F-44C1C32E8B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55B9F30-4CA9-4770-95E7-EF83AA05B6B5}"/>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8" name="Footer Placeholder 7">
            <a:extLst>
              <a:ext uri="{FF2B5EF4-FFF2-40B4-BE49-F238E27FC236}">
                <a16:creationId xmlns:a16="http://schemas.microsoft.com/office/drawing/2014/main" id="{FEF63D60-82A1-4DF1-9C06-9BB102F5AA0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5B0D475-2E73-4E2A-93C7-F291D440647C}"/>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2272055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EFCA8-D6E2-43B4-8D71-92184271914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2DB729D-A9E2-45DA-88EB-2C4467263DD5}"/>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4" name="Footer Placeholder 3">
            <a:extLst>
              <a:ext uri="{FF2B5EF4-FFF2-40B4-BE49-F238E27FC236}">
                <a16:creationId xmlns:a16="http://schemas.microsoft.com/office/drawing/2014/main" id="{60DD02EE-9FC2-4277-9F4C-3572CBA4B10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F82D546-6499-4260-BB8C-6BBE43ACA24A}"/>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4189195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B9569C-DB44-4165-8C48-BDE96D865375}"/>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3" name="Footer Placeholder 2">
            <a:extLst>
              <a:ext uri="{FF2B5EF4-FFF2-40B4-BE49-F238E27FC236}">
                <a16:creationId xmlns:a16="http://schemas.microsoft.com/office/drawing/2014/main" id="{42CCD08D-DDCF-4C71-BA07-8A299D91CF9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5107E5B-2AFE-4FAC-B3E7-915CF6468ADB}"/>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1222091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A1F72-F102-488F-9694-4744F3E1A4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CE3CBE0-F376-4777-BF08-86E1858CB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46E90B2-FE8A-4997-AB2C-949E82364A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C47CAE-2DA3-43BC-B7A9-45510BEB1046}"/>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6" name="Footer Placeholder 5">
            <a:extLst>
              <a:ext uri="{FF2B5EF4-FFF2-40B4-BE49-F238E27FC236}">
                <a16:creationId xmlns:a16="http://schemas.microsoft.com/office/drawing/2014/main" id="{C07B8C9D-7687-41DF-A9B8-B8D537C696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F8E9C1-0881-4D17-BC7A-7D5137B20F5B}"/>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1241113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7A31-6656-4F04-8F36-E7B379E75A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8426B57-54E0-4245-9252-87AF5D1707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A0039B-39BF-4671-B530-26B1BD68FA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28097A-1922-49E9-9B73-C981C641D116}"/>
              </a:ext>
            </a:extLst>
          </p:cNvPr>
          <p:cNvSpPr>
            <a:spLocks noGrp="1"/>
          </p:cNvSpPr>
          <p:nvPr>
            <p:ph type="dt" sz="half" idx="10"/>
          </p:nvPr>
        </p:nvSpPr>
        <p:spPr/>
        <p:txBody>
          <a:bodyPr/>
          <a:lstStyle/>
          <a:p>
            <a:fld id="{58AB7829-B8D5-476B-8D40-8870F04E7AAC}" type="datetimeFigureOut">
              <a:rPr lang="en-IN" smtClean="0"/>
              <a:t>28-10-2021</a:t>
            </a:fld>
            <a:endParaRPr lang="en-IN"/>
          </a:p>
        </p:txBody>
      </p:sp>
      <p:sp>
        <p:nvSpPr>
          <p:cNvPr id="6" name="Footer Placeholder 5">
            <a:extLst>
              <a:ext uri="{FF2B5EF4-FFF2-40B4-BE49-F238E27FC236}">
                <a16:creationId xmlns:a16="http://schemas.microsoft.com/office/drawing/2014/main" id="{B94180D8-B1BC-4BDA-9FA4-D48F61E4A90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45AF24-7B91-4571-B003-25246B2D1A8C}"/>
              </a:ext>
            </a:extLst>
          </p:cNvPr>
          <p:cNvSpPr>
            <a:spLocks noGrp="1"/>
          </p:cNvSpPr>
          <p:nvPr>
            <p:ph type="sldNum" sz="quarter" idx="12"/>
          </p:nvPr>
        </p:nvSpPr>
        <p:spPr/>
        <p:txBody>
          <a:bodyPr/>
          <a:lstStyle/>
          <a:p>
            <a:fld id="{B5098678-0C99-4E6F-AB22-02C54294C3B7}" type="slidenum">
              <a:rPr lang="en-IN" smtClean="0"/>
              <a:t>‹#›</a:t>
            </a:fld>
            <a:endParaRPr lang="en-IN"/>
          </a:p>
        </p:txBody>
      </p:sp>
    </p:spTree>
    <p:extLst>
      <p:ext uri="{BB962C8B-B14F-4D97-AF65-F5344CB8AC3E}">
        <p14:creationId xmlns:p14="http://schemas.microsoft.com/office/powerpoint/2010/main" val="1047461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E26AF2-66C3-47DC-A7B2-500295AA11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B74D913-E67D-4CF7-92B5-3A4AA181CB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0857C1-A4FF-46A1-912F-B8231F0A95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AB7829-B8D5-476B-8D40-8870F04E7AAC}" type="datetimeFigureOut">
              <a:rPr lang="en-IN" smtClean="0"/>
              <a:t>28-10-2021</a:t>
            </a:fld>
            <a:endParaRPr lang="en-IN"/>
          </a:p>
        </p:txBody>
      </p:sp>
      <p:sp>
        <p:nvSpPr>
          <p:cNvPr id="5" name="Footer Placeholder 4">
            <a:extLst>
              <a:ext uri="{FF2B5EF4-FFF2-40B4-BE49-F238E27FC236}">
                <a16:creationId xmlns:a16="http://schemas.microsoft.com/office/drawing/2014/main" id="{844D9B8F-BFF1-4729-BEF9-01EB3F8B57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7D2916C-F953-4427-97F9-2A6F19F1C0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098678-0C99-4E6F-AB22-02C54294C3B7}" type="slidenum">
              <a:rPr lang="en-IN" smtClean="0"/>
              <a:t>‹#›</a:t>
            </a:fld>
            <a:endParaRPr lang="en-IN"/>
          </a:p>
        </p:txBody>
      </p:sp>
    </p:spTree>
    <p:extLst>
      <p:ext uri="{BB962C8B-B14F-4D97-AF65-F5344CB8AC3E}">
        <p14:creationId xmlns:p14="http://schemas.microsoft.com/office/powerpoint/2010/main" val="7326128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92.gi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png"/><Relationship Id="rId1" Type="http://schemas.openxmlformats.org/officeDocument/2006/relationships/slideLayout" Target="../slideLayouts/slideLayout2.xml"/><Relationship Id="rId4" Type="http://schemas.openxmlformats.org/officeDocument/2006/relationships/image" Target="../media/image9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www.investopedia.com/terms/v/variance.asp"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statisticshowto.datasciencecentral.com/probability-and-statistics/t-test/" TargetMode="External"/><Relationship Id="rId2" Type="http://schemas.openxmlformats.org/officeDocument/2006/relationships/hyperlink" Target="https://www.statisticshowto.datasciencecentral.com/probability-and-statistics/find-sample-size/" TargetMode="External"/><Relationship Id="rId1" Type="http://schemas.openxmlformats.org/officeDocument/2006/relationships/slideLayout" Target="../slideLayouts/slideLayout2.xml"/><Relationship Id="rId4" Type="http://schemas.openxmlformats.org/officeDocument/2006/relationships/hyperlink" Target="https://www.statisticshowto.datasciencecentral.com/probability-and-statistics/dependent-events-independent/#or"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hyperlink" Target="https://stattrek.com/Help/Glossary.aspx?Target=Categorical%20variable"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365datascience.com/tutorials/python-tutorials/linear-regression/#:~:text=A%20linear%20regression%20is%20a,to%20make%20inferences%20and%20predictions."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s://www.statisticshowto.com/q-q-plots/" TargetMode="Externa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seaborn.pydata.org/generated/seaborn.heatmap.html" TargetMode="External"/><Relationship Id="rId2" Type="http://schemas.openxmlformats.org/officeDocument/2006/relationships/hyperlink" Target="https://seaborn.pydata.org/generated/seaborn.pairplot.html" TargetMode="External"/><Relationship Id="rId1" Type="http://schemas.openxmlformats.org/officeDocument/2006/relationships/slideLayout" Target="../slideLayouts/slideLayout2.xml"/><Relationship Id="rId4" Type="http://schemas.openxmlformats.org/officeDocument/2006/relationships/hyperlink" Target="https://www.statsmodels.org/devel/generated/statsmodels.stats.outliers_influence.variance_inflation_factor.html" TargetMode="External"/></Relationships>
</file>

<file path=ppt/slides/_rels/slide6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olsrr.rsquaredacademy.com/reference/ols_test_breusch_pagan.html"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hyperlink" Target="https://www.statisticshowto.com/durbin-watson-test-coefficient/" TargetMode="Externa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7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2616A-C96C-42CA-9848-459FBE8CFEE2}"/>
              </a:ext>
            </a:extLst>
          </p:cNvPr>
          <p:cNvSpPr>
            <a:spLocks noGrp="1"/>
          </p:cNvSpPr>
          <p:nvPr>
            <p:ph type="ctrTitle"/>
          </p:nvPr>
        </p:nvSpPr>
        <p:spPr/>
        <p:txBody>
          <a:bodyPr/>
          <a:lstStyle/>
          <a:p>
            <a:r>
              <a:rPr lang="en-US" dirty="0"/>
              <a:t>Data Science</a:t>
            </a:r>
            <a:endParaRPr lang="en-IN" dirty="0"/>
          </a:p>
        </p:txBody>
      </p:sp>
      <p:sp>
        <p:nvSpPr>
          <p:cNvPr id="3" name="Subtitle 2">
            <a:extLst>
              <a:ext uri="{FF2B5EF4-FFF2-40B4-BE49-F238E27FC236}">
                <a16:creationId xmlns:a16="http://schemas.microsoft.com/office/drawing/2014/main" id="{D9699902-B4C1-4C8A-8A50-3C28C556543E}"/>
              </a:ext>
            </a:extLst>
          </p:cNvPr>
          <p:cNvSpPr>
            <a:spLocks noGrp="1"/>
          </p:cNvSpPr>
          <p:nvPr>
            <p:ph type="subTitle" idx="1"/>
          </p:nvPr>
        </p:nvSpPr>
        <p:spPr>
          <a:xfrm>
            <a:off x="1524000" y="3602037"/>
            <a:ext cx="9144000" cy="2563235"/>
          </a:xfrm>
        </p:spPr>
        <p:txBody>
          <a:bodyPr/>
          <a:lstStyle/>
          <a:p>
            <a:endParaRPr lang="en-US" dirty="0"/>
          </a:p>
          <a:p>
            <a:endParaRPr lang="en-IN" dirty="0"/>
          </a:p>
          <a:p>
            <a:r>
              <a:rPr lang="en-IN" dirty="0"/>
              <a:t>Ganesh Selvaraj</a:t>
            </a:r>
          </a:p>
        </p:txBody>
      </p:sp>
    </p:spTree>
    <p:extLst>
      <p:ext uri="{BB962C8B-B14F-4D97-AF65-F5344CB8AC3E}">
        <p14:creationId xmlns:p14="http://schemas.microsoft.com/office/powerpoint/2010/main" val="2499778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DA8DC-AB78-49C1-AC32-CEEB4C484866}"/>
              </a:ext>
            </a:extLst>
          </p:cNvPr>
          <p:cNvSpPr>
            <a:spLocks noGrp="1"/>
          </p:cNvSpPr>
          <p:nvPr>
            <p:ph type="title"/>
          </p:nvPr>
        </p:nvSpPr>
        <p:spPr/>
        <p:txBody>
          <a:bodyPr/>
          <a:lstStyle/>
          <a:p>
            <a:endParaRPr lang="en-IN"/>
          </a:p>
        </p:txBody>
      </p:sp>
      <p:pic>
        <p:nvPicPr>
          <p:cNvPr id="4" name="image4.jpeg">
            <a:extLst>
              <a:ext uri="{FF2B5EF4-FFF2-40B4-BE49-F238E27FC236}">
                <a16:creationId xmlns:a16="http://schemas.microsoft.com/office/drawing/2014/main" id="{F998A027-AB75-412F-81DC-E25E226B6C1C}"/>
              </a:ext>
            </a:extLst>
          </p:cNvPr>
          <p:cNvPicPr>
            <a:picLocks noGrp="1"/>
          </p:cNvPicPr>
          <p:nvPr>
            <p:ph idx="1"/>
          </p:nvPr>
        </p:nvPicPr>
        <p:blipFill rotWithShape="1">
          <a:blip r:embed="rId2" cstate="print"/>
          <a:srcRect t="3260" b="5623"/>
          <a:stretch/>
        </p:blipFill>
        <p:spPr>
          <a:xfrm>
            <a:off x="697523" y="365125"/>
            <a:ext cx="11353800" cy="5916101"/>
          </a:xfrm>
          <a:prstGeom prst="rect">
            <a:avLst/>
          </a:prstGeom>
        </p:spPr>
      </p:pic>
    </p:spTree>
    <p:extLst>
      <p:ext uri="{BB962C8B-B14F-4D97-AF65-F5344CB8AC3E}">
        <p14:creationId xmlns:p14="http://schemas.microsoft.com/office/powerpoint/2010/main" val="192870984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2A122-8A19-495B-B6B2-FD471CAD93CF}"/>
              </a:ext>
            </a:extLst>
          </p:cNvPr>
          <p:cNvSpPr>
            <a:spLocks noGrp="1"/>
          </p:cNvSpPr>
          <p:nvPr>
            <p:ph type="title"/>
          </p:nvPr>
        </p:nvSpPr>
        <p:spPr/>
        <p:txBody>
          <a:bodyPr/>
          <a:lstStyle/>
          <a:p>
            <a:r>
              <a:rPr lang="en-US" dirty="0"/>
              <a:t>SVM</a:t>
            </a:r>
            <a:endParaRPr lang="en-IN" dirty="0"/>
          </a:p>
        </p:txBody>
      </p:sp>
      <p:pic>
        <p:nvPicPr>
          <p:cNvPr id="2050" name="Picture 2">
            <a:extLst>
              <a:ext uri="{FF2B5EF4-FFF2-40B4-BE49-F238E27FC236}">
                <a16:creationId xmlns:a16="http://schemas.microsoft.com/office/drawing/2014/main" id="{85D9DE9C-C7CA-4511-9E1F-475104A9006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753033"/>
            <a:ext cx="58017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33807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18B66-C27F-434B-AEA2-AC62DAEC829D}"/>
              </a:ext>
            </a:extLst>
          </p:cNvPr>
          <p:cNvSpPr>
            <a:spLocks noGrp="1"/>
          </p:cNvSpPr>
          <p:nvPr>
            <p:ph type="title"/>
          </p:nvPr>
        </p:nvSpPr>
        <p:spPr/>
        <p:txBody>
          <a:bodyPr/>
          <a:lstStyle/>
          <a:p>
            <a:r>
              <a:rPr lang="en-US" dirty="0"/>
              <a:t>SVM</a:t>
            </a:r>
            <a:endParaRPr lang="en-IN" dirty="0"/>
          </a:p>
        </p:txBody>
      </p:sp>
      <p:sp>
        <p:nvSpPr>
          <p:cNvPr id="3" name="Content Placeholder 2">
            <a:extLst>
              <a:ext uri="{FF2B5EF4-FFF2-40B4-BE49-F238E27FC236}">
                <a16:creationId xmlns:a16="http://schemas.microsoft.com/office/drawing/2014/main" id="{1126E845-40EC-4F32-A0B6-944412C9E860}"/>
              </a:ext>
            </a:extLst>
          </p:cNvPr>
          <p:cNvSpPr>
            <a:spLocks noGrp="1"/>
          </p:cNvSpPr>
          <p:nvPr>
            <p:ph idx="1"/>
          </p:nvPr>
        </p:nvSpPr>
        <p:spPr>
          <a:xfrm>
            <a:off x="838200" y="1825625"/>
            <a:ext cx="10515600" cy="945284"/>
          </a:xfrm>
        </p:spPr>
        <p:txBody>
          <a:bodyPr/>
          <a:lstStyle/>
          <a:p>
            <a:r>
              <a:rPr lang="en-US" b="0" i="0" dirty="0">
                <a:solidFill>
                  <a:srgbClr val="292929"/>
                </a:solidFill>
                <a:effectLst/>
                <a:latin typeface="charter"/>
              </a:rPr>
              <a:t>According to the SVM algorithm we find the points closest to the line from both the </a:t>
            </a:r>
            <a:r>
              <a:rPr lang="en-US" b="0" i="0" dirty="0" err="1">
                <a:solidFill>
                  <a:srgbClr val="292929"/>
                </a:solidFill>
                <a:effectLst/>
                <a:latin typeface="charter"/>
              </a:rPr>
              <a:t>classes.These</a:t>
            </a:r>
            <a:r>
              <a:rPr lang="en-US" b="0" i="0" dirty="0">
                <a:solidFill>
                  <a:srgbClr val="292929"/>
                </a:solidFill>
                <a:effectLst/>
                <a:latin typeface="charter"/>
              </a:rPr>
              <a:t> points are called support vectors.</a:t>
            </a:r>
            <a:endParaRPr lang="en-IN" dirty="0"/>
          </a:p>
        </p:txBody>
      </p:sp>
      <p:pic>
        <p:nvPicPr>
          <p:cNvPr id="3074" name="Picture 2">
            <a:extLst>
              <a:ext uri="{FF2B5EF4-FFF2-40B4-BE49-F238E27FC236}">
                <a16:creationId xmlns:a16="http://schemas.microsoft.com/office/drawing/2014/main" id="{EC2894A3-F1E4-4925-8C54-4B90F107E6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145" y="2770909"/>
            <a:ext cx="6096000" cy="3867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207298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05B9B-F867-4572-8C93-9DA1F0CE510A}"/>
              </a:ext>
            </a:extLst>
          </p:cNvPr>
          <p:cNvSpPr>
            <a:spLocks noGrp="1"/>
          </p:cNvSpPr>
          <p:nvPr>
            <p:ph type="title"/>
          </p:nvPr>
        </p:nvSpPr>
        <p:spPr/>
        <p:txBody>
          <a:bodyPr/>
          <a:lstStyle/>
          <a:p>
            <a:r>
              <a:rPr kumimoji="0" lang="en-US" altLang="en-US" sz="4400" b="1" i="0" u="none" strike="noStrike" cap="none" normalizeH="0" baseline="0" dirty="0">
                <a:ln>
                  <a:noFill/>
                </a:ln>
                <a:solidFill>
                  <a:srgbClr val="292929"/>
                </a:solidFill>
                <a:effectLst/>
                <a:latin typeface="charter"/>
              </a:rPr>
              <a:t>TUNING PARAMETERS</a:t>
            </a:r>
            <a:br>
              <a:rPr kumimoji="0" lang="en-US" altLang="en-US" sz="3200" b="0" i="0" u="none" strike="noStrike" cap="none" normalizeH="0" baseline="0" dirty="0">
                <a:ln>
                  <a:noFill/>
                </a:ln>
                <a:solidFill>
                  <a:schemeClr val="tx1"/>
                </a:solidFill>
                <a:effectLst/>
              </a:rPr>
            </a:br>
            <a:endParaRPr lang="en-IN" dirty="0"/>
          </a:p>
        </p:txBody>
      </p:sp>
      <p:sp>
        <p:nvSpPr>
          <p:cNvPr id="4" name="Rectangle 1">
            <a:extLst>
              <a:ext uri="{FF2B5EF4-FFF2-40B4-BE49-F238E27FC236}">
                <a16:creationId xmlns:a16="http://schemas.microsoft.com/office/drawing/2014/main" id="{164ECADC-E889-4385-9806-775C87F73FC9}"/>
              </a:ext>
            </a:extLst>
          </p:cNvPr>
          <p:cNvSpPr>
            <a:spLocks noGrp="1" noChangeArrowheads="1"/>
          </p:cNvSpPr>
          <p:nvPr>
            <p:ph idx="1"/>
          </p:nvPr>
        </p:nvSpPr>
        <p:spPr bwMode="auto">
          <a:xfrm>
            <a:off x="838200" y="1027906"/>
            <a:ext cx="9802091" cy="33547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92929"/>
                </a:solidFill>
                <a:effectLst/>
                <a:latin typeface="charter"/>
              </a:rPr>
              <a:t>Parameters are arguments that you pass when you create your classifier. Following are the important parameters for SVM-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292929"/>
                </a:solidFill>
                <a:effectLst/>
                <a:latin typeface="charter"/>
              </a:rPr>
              <a:t>1]C:</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92929"/>
                </a:solidFill>
                <a:effectLst/>
                <a:latin typeface="charter"/>
              </a:rPr>
              <a:t>It controls the trade off between smooth decision boundary and classifying training points correctly. A large value of c means you will get more training points correctly.</a:t>
            </a:r>
            <a:endParaRPr kumimoji="0" lang="en-US" altLang="en-US"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410464104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56930-4BB2-4B80-88C3-50C657DDC020}"/>
              </a:ext>
            </a:extLst>
          </p:cNvPr>
          <p:cNvSpPr>
            <a:spLocks noGrp="1"/>
          </p:cNvSpPr>
          <p:nvPr>
            <p:ph type="title"/>
          </p:nvPr>
        </p:nvSpPr>
        <p:spPr/>
        <p:txBody>
          <a:bodyPr/>
          <a:lstStyle/>
          <a:p>
            <a:endParaRPr lang="en-IN"/>
          </a:p>
        </p:txBody>
      </p:sp>
      <p:pic>
        <p:nvPicPr>
          <p:cNvPr id="5122" name="Picture 2">
            <a:extLst>
              <a:ext uri="{FF2B5EF4-FFF2-40B4-BE49-F238E27FC236}">
                <a16:creationId xmlns:a16="http://schemas.microsoft.com/office/drawing/2014/main" id="{8CBF53C9-61E4-4DCB-9599-43BBE364ED8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36737"/>
            <a:ext cx="58017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77996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9424A-16C2-4C08-ACB4-C539E9A50B58}"/>
              </a:ext>
            </a:extLst>
          </p:cNvPr>
          <p:cNvSpPr>
            <a:spLocks noGrp="1"/>
          </p:cNvSpPr>
          <p:nvPr>
            <p:ph type="title"/>
          </p:nvPr>
        </p:nvSpPr>
        <p:spPr/>
        <p:txBody>
          <a:bodyPr/>
          <a:lstStyle/>
          <a:p>
            <a:r>
              <a:rPr lang="en-US" dirty="0"/>
              <a:t>SVM</a:t>
            </a:r>
            <a:endParaRPr lang="en-IN" dirty="0"/>
          </a:p>
        </p:txBody>
      </p:sp>
      <p:sp>
        <p:nvSpPr>
          <p:cNvPr id="3" name="Content Placeholder 2">
            <a:extLst>
              <a:ext uri="{FF2B5EF4-FFF2-40B4-BE49-F238E27FC236}">
                <a16:creationId xmlns:a16="http://schemas.microsoft.com/office/drawing/2014/main" id="{94CE0E01-D73F-48E1-AC31-B8CB4E47EBFC}"/>
              </a:ext>
            </a:extLst>
          </p:cNvPr>
          <p:cNvSpPr>
            <a:spLocks noGrp="1"/>
          </p:cNvSpPr>
          <p:nvPr>
            <p:ph idx="1"/>
          </p:nvPr>
        </p:nvSpPr>
        <p:spPr/>
        <p:txBody>
          <a:bodyPr>
            <a:normAutofit lnSpcReduction="10000"/>
          </a:bodyPr>
          <a:lstStyle/>
          <a:p>
            <a:pPr algn="l"/>
            <a:r>
              <a:rPr lang="en-US" b="1" i="0" dirty="0">
                <a:solidFill>
                  <a:srgbClr val="292929"/>
                </a:solidFill>
                <a:effectLst/>
                <a:latin typeface="charter"/>
              </a:rPr>
              <a:t>Gamma:</a:t>
            </a:r>
            <a:endParaRPr lang="en-US" b="0" i="0" dirty="0">
              <a:solidFill>
                <a:srgbClr val="292929"/>
              </a:solidFill>
              <a:effectLst/>
              <a:latin typeface="charter"/>
            </a:endParaRPr>
          </a:p>
          <a:p>
            <a:pPr algn="l"/>
            <a:r>
              <a:rPr lang="en-US" b="0" i="0" dirty="0">
                <a:solidFill>
                  <a:srgbClr val="292929"/>
                </a:solidFill>
                <a:effectLst/>
                <a:latin typeface="charter"/>
              </a:rPr>
              <a:t>It defines how far the influence of a single training example reaches. If it has a low value it means that every point has a far reach and conversely high value of gamma means that every point has close reach.</a:t>
            </a:r>
          </a:p>
          <a:p>
            <a:r>
              <a:rPr lang="en-US" b="0" i="0" dirty="0">
                <a:solidFill>
                  <a:srgbClr val="292929"/>
                </a:solidFill>
                <a:effectLst/>
                <a:latin typeface="charter"/>
              </a:rPr>
              <a:t>If gamma has a very high value, then the decision boundary is just going to be dependent upon the points that are very close to the line.</a:t>
            </a:r>
          </a:p>
          <a:p>
            <a:r>
              <a:rPr lang="en-US" b="0" i="0" dirty="0">
                <a:solidFill>
                  <a:srgbClr val="292929"/>
                </a:solidFill>
                <a:effectLst/>
                <a:latin typeface="charter"/>
              </a:rPr>
              <a:t> This is because the closer points get more weight</a:t>
            </a:r>
          </a:p>
          <a:p>
            <a:r>
              <a:rPr lang="en-US" dirty="0">
                <a:solidFill>
                  <a:srgbClr val="292929"/>
                </a:solidFill>
                <a:latin typeface="charter"/>
              </a:rPr>
              <a:t>I</a:t>
            </a:r>
            <a:r>
              <a:rPr lang="en-US" b="0" i="0" dirty="0">
                <a:solidFill>
                  <a:srgbClr val="292929"/>
                </a:solidFill>
                <a:effectLst/>
                <a:latin typeface="charter"/>
              </a:rPr>
              <a:t>f the gamma value is low even the far away points get considerable weight and we get a more linear curve.</a:t>
            </a:r>
            <a:endParaRPr lang="en-IN" dirty="0"/>
          </a:p>
        </p:txBody>
      </p:sp>
    </p:spTree>
    <p:extLst>
      <p:ext uri="{BB962C8B-B14F-4D97-AF65-F5344CB8AC3E}">
        <p14:creationId xmlns:p14="http://schemas.microsoft.com/office/powerpoint/2010/main" val="406338877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B75C7-ADB1-481C-A390-72456D739FFC}"/>
              </a:ext>
            </a:extLst>
          </p:cNvPr>
          <p:cNvSpPr>
            <a:spLocks noGrp="1"/>
          </p:cNvSpPr>
          <p:nvPr>
            <p:ph type="title"/>
          </p:nvPr>
        </p:nvSpPr>
        <p:spPr/>
        <p:txBody>
          <a:bodyPr/>
          <a:lstStyle/>
          <a:p>
            <a:r>
              <a:rPr lang="en-US" dirty="0"/>
              <a:t>Naïve Bayes Classifier</a:t>
            </a:r>
            <a:endParaRPr lang="en-IN" dirty="0"/>
          </a:p>
        </p:txBody>
      </p:sp>
      <p:sp>
        <p:nvSpPr>
          <p:cNvPr id="5" name="Content Placeholder 4">
            <a:extLst>
              <a:ext uri="{FF2B5EF4-FFF2-40B4-BE49-F238E27FC236}">
                <a16:creationId xmlns:a16="http://schemas.microsoft.com/office/drawing/2014/main" id="{43AC5C21-ABFD-42FE-9C59-D28A6A0075E5}"/>
              </a:ext>
            </a:extLst>
          </p:cNvPr>
          <p:cNvSpPr>
            <a:spLocks noGrp="1"/>
          </p:cNvSpPr>
          <p:nvPr>
            <p:ph idx="1"/>
          </p:nvPr>
        </p:nvSpPr>
        <p:spPr>
          <a:xfrm>
            <a:off x="838200" y="1825625"/>
            <a:ext cx="10515600" cy="932323"/>
          </a:xfrm>
        </p:spPr>
        <p:txBody>
          <a:bodyPr/>
          <a:lstStyle/>
          <a:p>
            <a:r>
              <a:rPr lang="en-US" b="0" i="0" dirty="0">
                <a:solidFill>
                  <a:srgbClr val="292929"/>
                </a:solidFill>
                <a:effectLst/>
                <a:latin typeface="charter"/>
              </a:rPr>
              <a:t>It describes the probability of an event, based on prior knowledge of conditions that might be related to the event.</a:t>
            </a:r>
            <a:endParaRPr lang="en-IN" dirty="0"/>
          </a:p>
        </p:txBody>
      </p:sp>
      <p:pic>
        <p:nvPicPr>
          <p:cNvPr id="1028" name="Picture 4">
            <a:extLst>
              <a:ext uri="{FF2B5EF4-FFF2-40B4-BE49-F238E27FC236}">
                <a16:creationId xmlns:a16="http://schemas.microsoft.com/office/drawing/2014/main" id="{16EEF37B-4A2C-49C5-A717-0E08E47040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935" y="2592541"/>
            <a:ext cx="66675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592026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A6968-AC61-49C1-BBC8-A8B97F71EA30}"/>
              </a:ext>
            </a:extLst>
          </p:cNvPr>
          <p:cNvSpPr>
            <a:spLocks noGrp="1"/>
          </p:cNvSpPr>
          <p:nvPr>
            <p:ph type="title"/>
          </p:nvPr>
        </p:nvSpPr>
        <p:spPr/>
        <p:txBody>
          <a:bodyPr/>
          <a:lstStyle/>
          <a:p>
            <a:r>
              <a:rPr lang="en-US" dirty="0"/>
              <a:t>Bayes theorem Example</a:t>
            </a:r>
            <a:endParaRPr lang="en-IN" dirty="0"/>
          </a:p>
        </p:txBody>
      </p:sp>
      <p:sp>
        <p:nvSpPr>
          <p:cNvPr id="3" name="Content Placeholder 2">
            <a:extLst>
              <a:ext uri="{FF2B5EF4-FFF2-40B4-BE49-F238E27FC236}">
                <a16:creationId xmlns:a16="http://schemas.microsoft.com/office/drawing/2014/main" id="{454DDE50-CC9F-405D-B0D9-F161079BA256}"/>
              </a:ext>
            </a:extLst>
          </p:cNvPr>
          <p:cNvSpPr>
            <a:spLocks noGrp="1"/>
          </p:cNvSpPr>
          <p:nvPr>
            <p:ph idx="1"/>
          </p:nvPr>
        </p:nvSpPr>
        <p:spPr/>
        <p:txBody>
          <a:bodyPr/>
          <a:lstStyle/>
          <a:p>
            <a:r>
              <a:rPr lang="en-US" b="0" i="0" dirty="0">
                <a:solidFill>
                  <a:srgbClr val="292929"/>
                </a:solidFill>
                <a:effectLst/>
                <a:latin typeface="charter"/>
              </a:rPr>
              <a:t>Assume that the word ‘offer’ occurs in 80% of the spam messages in my account. Also, let’s assume ‘offer’ occurs in 10% of my desired e-mails. If 30% of the received e-mails are considered as a scam, and I will receive a new message which contains ‘offer’, what is the probability that it is spam?</a:t>
            </a:r>
            <a:endParaRPr lang="en-IN" dirty="0"/>
          </a:p>
        </p:txBody>
      </p:sp>
    </p:spTree>
    <p:extLst>
      <p:ext uri="{BB962C8B-B14F-4D97-AF65-F5344CB8AC3E}">
        <p14:creationId xmlns:p14="http://schemas.microsoft.com/office/powerpoint/2010/main" val="27884384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1E4BB-6A9D-4980-9DC6-F5905EC80F3D}"/>
              </a:ext>
            </a:extLst>
          </p:cNvPr>
          <p:cNvSpPr>
            <a:spLocks noGrp="1"/>
          </p:cNvSpPr>
          <p:nvPr>
            <p:ph type="title"/>
          </p:nvPr>
        </p:nvSpPr>
        <p:spPr/>
        <p:txBody>
          <a:bodyPr/>
          <a:lstStyle/>
          <a:p>
            <a:r>
              <a:rPr lang="en-US" dirty="0" err="1"/>
              <a:t>Nayes</a:t>
            </a:r>
            <a:r>
              <a:rPr lang="en-US" dirty="0"/>
              <a:t> Theorem</a:t>
            </a:r>
            <a:endParaRPr lang="en-IN" dirty="0"/>
          </a:p>
        </p:txBody>
      </p:sp>
      <p:sp>
        <p:nvSpPr>
          <p:cNvPr id="3" name="Content Placeholder 2">
            <a:extLst>
              <a:ext uri="{FF2B5EF4-FFF2-40B4-BE49-F238E27FC236}">
                <a16:creationId xmlns:a16="http://schemas.microsoft.com/office/drawing/2014/main" id="{B75CC419-42FD-4DA2-ADB2-ABAA1040654C}"/>
              </a:ext>
            </a:extLst>
          </p:cNvPr>
          <p:cNvSpPr>
            <a:spLocks noGrp="1"/>
          </p:cNvSpPr>
          <p:nvPr>
            <p:ph idx="1"/>
          </p:nvPr>
        </p:nvSpPr>
        <p:spPr/>
        <p:txBody>
          <a:bodyPr/>
          <a:lstStyle/>
          <a:p>
            <a:pPr algn="l"/>
            <a:r>
              <a:rPr lang="en-US" b="0" i="0" dirty="0">
                <a:solidFill>
                  <a:srgbClr val="292929"/>
                </a:solidFill>
                <a:effectLst/>
                <a:latin typeface="charter"/>
              </a:rPr>
              <a:t>Now, I assume that I received 100 e-mails. The percentage of spam in the whole e-mail is 30%. So, I have 30 spam e-mails and 70 desired e-mails in 100 e-mails. The percentage of the word ‘offer’ that occurs in spam e-mails is 80%. It means 80% of 30 e-mail and it makes 24. Now, I know that 30 e-mails of 100 are spam and 24 of them contain ‘offer’ where 6 of them not contains ‘offer’.</a:t>
            </a:r>
          </a:p>
          <a:p>
            <a:pPr algn="l"/>
            <a:r>
              <a:rPr lang="en-US" b="0" i="0" dirty="0">
                <a:solidFill>
                  <a:srgbClr val="292929"/>
                </a:solidFill>
                <a:effectLst/>
                <a:latin typeface="charter"/>
              </a:rPr>
              <a:t>The percentage of the word ‘offer’ that occurs in the desired e-mails is 10%. It means 7 of them (10% of 70 desired e-mails) contain the word ‘offer’ and 63 of them not.</a:t>
            </a:r>
          </a:p>
          <a:p>
            <a:endParaRPr lang="en-IN" dirty="0"/>
          </a:p>
        </p:txBody>
      </p:sp>
    </p:spTree>
    <p:extLst>
      <p:ext uri="{BB962C8B-B14F-4D97-AF65-F5344CB8AC3E}">
        <p14:creationId xmlns:p14="http://schemas.microsoft.com/office/powerpoint/2010/main" val="90160008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BF6B6-6653-486D-83F9-5004F3F39471}"/>
              </a:ext>
            </a:extLst>
          </p:cNvPr>
          <p:cNvSpPr>
            <a:spLocks noGrp="1"/>
          </p:cNvSpPr>
          <p:nvPr>
            <p:ph type="title"/>
          </p:nvPr>
        </p:nvSpPr>
        <p:spPr/>
        <p:txBody>
          <a:bodyPr/>
          <a:lstStyle/>
          <a:p>
            <a:r>
              <a:rPr lang="en-US" dirty="0"/>
              <a:t>Bayes Theorem</a:t>
            </a:r>
            <a:endParaRPr lang="en-IN" dirty="0"/>
          </a:p>
        </p:txBody>
      </p:sp>
      <p:pic>
        <p:nvPicPr>
          <p:cNvPr id="2050" name="Picture 2">
            <a:extLst>
              <a:ext uri="{FF2B5EF4-FFF2-40B4-BE49-F238E27FC236}">
                <a16:creationId xmlns:a16="http://schemas.microsoft.com/office/drawing/2014/main" id="{3E1CD2C6-E0FA-4DD6-913A-B8F205F3C68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8198" y="2055889"/>
            <a:ext cx="6667500" cy="3743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94492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18BEA-8C16-4C8B-94D3-A3B54F6D69C2}"/>
              </a:ext>
            </a:extLst>
          </p:cNvPr>
          <p:cNvSpPr>
            <a:spLocks noGrp="1"/>
          </p:cNvSpPr>
          <p:nvPr>
            <p:ph type="title"/>
          </p:nvPr>
        </p:nvSpPr>
        <p:spPr/>
        <p:txBody>
          <a:bodyPr/>
          <a:lstStyle/>
          <a:p>
            <a:r>
              <a:rPr lang="en-US" dirty="0"/>
              <a:t>Bayes Theorem</a:t>
            </a:r>
            <a:endParaRPr lang="en-IN" dirty="0"/>
          </a:p>
        </p:txBody>
      </p:sp>
      <p:pic>
        <p:nvPicPr>
          <p:cNvPr id="3074" name="Picture 2">
            <a:extLst>
              <a:ext uri="{FF2B5EF4-FFF2-40B4-BE49-F238E27FC236}">
                <a16:creationId xmlns:a16="http://schemas.microsoft.com/office/drawing/2014/main" id="{C1AF4AC8-B3B0-4865-98EF-0C2AD67196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9506394" cy="17383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7FE0ACD-97CA-4592-B1D5-D5FC828BEFA2}"/>
              </a:ext>
            </a:extLst>
          </p:cNvPr>
          <p:cNvSpPr>
            <a:spLocks noChangeArrowheads="1"/>
          </p:cNvSpPr>
          <p:nvPr/>
        </p:nvSpPr>
        <p:spPr bwMode="auto">
          <a:xfrm>
            <a:off x="1159386" y="3200291"/>
            <a:ext cx="9185207"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rgbClr val="292929"/>
                </a:solidFill>
                <a:effectLst/>
                <a:latin typeface="charter"/>
              </a:rPr>
              <a:t>P( contains </a:t>
            </a:r>
            <a:r>
              <a:rPr kumimoji="0" lang="en-US" altLang="en-US" sz="2800" b="0" i="0" u="none" strike="noStrike" cap="none" normalizeH="0" baseline="0" dirty="0" err="1">
                <a:ln>
                  <a:noFill/>
                </a:ln>
                <a:solidFill>
                  <a:srgbClr val="292929"/>
                </a:solidFill>
                <a:effectLst/>
                <a:latin typeface="charter"/>
              </a:rPr>
              <a:t>offer|spam</a:t>
            </a:r>
            <a:r>
              <a:rPr kumimoji="0" lang="en-US" altLang="en-US" sz="2800" b="0" i="0" u="none" strike="noStrike" cap="none" normalizeH="0" baseline="0" dirty="0">
                <a:ln>
                  <a:noFill/>
                </a:ln>
                <a:solidFill>
                  <a:srgbClr val="292929"/>
                </a:solidFill>
                <a:effectLst/>
                <a:latin typeface="charter"/>
              </a:rPr>
              <a:t>) = 0.8 (given in the question)</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rgbClr val="292929"/>
                </a:solidFill>
                <a:effectLst/>
                <a:latin typeface="charter"/>
              </a:rPr>
              <a:t>P(spam) = 0.3 (given in the question)Now we will find the probability of e-mail with the word ‘offer’. We can compute that by adding ‘offer’ in spam and desired e-mails. Such that;</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rgbClr val="292929"/>
                </a:solidFill>
                <a:effectLst/>
                <a:latin typeface="charter"/>
              </a:rPr>
              <a:t>P(contains offer) = 0.3*0.8 + 0.7*0.1 = 0.31</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rPr>
              <a:t>                        </a:t>
            </a:r>
          </a:p>
        </p:txBody>
      </p:sp>
    </p:spTree>
    <p:extLst>
      <p:ext uri="{BB962C8B-B14F-4D97-AF65-F5344CB8AC3E}">
        <p14:creationId xmlns:p14="http://schemas.microsoft.com/office/powerpoint/2010/main" val="537532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6BA81-0A9C-4901-827C-6914881AF123}"/>
              </a:ext>
            </a:extLst>
          </p:cNvPr>
          <p:cNvSpPr>
            <a:spLocks noGrp="1"/>
          </p:cNvSpPr>
          <p:nvPr>
            <p:ph type="title"/>
          </p:nvPr>
        </p:nvSpPr>
        <p:spPr/>
        <p:txBody>
          <a:bodyPr/>
          <a:lstStyle/>
          <a:p>
            <a:endParaRPr lang="en-IN"/>
          </a:p>
        </p:txBody>
      </p:sp>
      <p:pic>
        <p:nvPicPr>
          <p:cNvPr id="4" name="image5.jpeg">
            <a:extLst>
              <a:ext uri="{FF2B5EF4-FFF2-40B4-BE49-F238E27FC236}">
                <a16:creationId xmlns:a16="http://schemas.microsoft.com/office/drawing/2014/main" id="{986DCD4A-A203-4F0A-95FC-A599BC765F2F}"/>
              </a:ext>
            </a:extLst>
          </p:cNvPr>
          <p:cNvPicPr>
            <a:picLocks noGrp="1"/>
          </p:cNvPicPr>
          <p:nvPr>
            <p:ph idx="1"/>
          </p:nvPr>
        </p:nvPicPr>
        <p:blipFill rotWithShape="1">
          <a:blip r:embed="rId2" cstate="print"/>
          <a:srcRect t="5426" b="8124"/>
          <a:stretch/>
        </p:blipFill>
        <p:spPr>
          <a:xfrm>
            <a:off x="838200" y="717452"/>
            <a:ext cx="11353800" cy="5613010"/>
          </a:xfrm>
          <a:prstGeom prst="rect">
            <a:avLst/>
          </a:prstGeom>
        </p:spPr>
      </p:pic>
    </p:spTree>
    <p:extLst>
      <p:ext uri="{BB962C8B-B14F-4D97-AF65-F5344CB8AC3E}">
        <p14:creationId xmlns:p14="http://schemas.microsoft.com/office/powerpoint/2010/main" val="60183697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CF5DA-8E5A-4E9E-9544-EF43CEC37238}"/>
              </a:ext>
            </a:extLst>
          </p:cNvPr>
          <p:cNvSpPr>
            <a:spLocks noGrp="1"/>
          </p:cNvSpPr>
          <p:nvPr>
            <p:ph type="title"/>
          </p:nvPr>
        </p:nvSpPr>
        <p:spPr/>
        <p:txBody>
          <a:bodyPr/>
          <a:lstStyle/>
          <a:p>
            <a:r>
              <a:rPr lang="en-US" dirty="0"/>
              <a:t>Bayes Theorem</a:t>
            </a:r>
            <a:endParaRPr lang="en-IN" dirty="0"/>
          </a:p>
        </p:txBody>
      </p:sp>
      <p:pic>
        <p:nvPicPr>
          <p:cNvPr id="4104" name="Picture 8">
            <a:extLst>
              <a:ext uri="{FF2B5EF4-FFF2-40B4-BE49-F238E27FC236}">
                <a16:creationId xmlns:a16="http://schemas.microsoft.com/office/drawing/2014/main" id="{853B9099-EA5F-4222-86EA-D50D2EA7C0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851" y="2110247"/>
            <a:ext cx="7915334" cy="1650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922097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31D65-42BB-4D68-A4B7-D28463B917C4}"/>
              </a:ext>
            </a:extLst>
          </p:cNvPr>
          <p:cNvSpPr>
            <a:spLocks noGrp="1"/>
          </p:cNvSpPr>
          <p:nvPr>
            <p:ph type="title"/>
          </p:nvPr>
        </p:nvSpPr>
        <p:spPr/>
        <p:txBody>
          <a:bodyPr/>
          <a:lstStyle/>
          <a:p>
            <a:r>
              <a:rPr lang="en-US" dirty="0"/>
              <a:t>Unsupervised Learning</a:t>
            </a:r>
            <a:br>
              <a:rPr lang="en-US" dirty="0"/>
            </a:br>
            <a:r>
              <a:rPr lang="en-US" dirty="0" err="1"/>
              <a:t>Kmeans</a:t>
            </a:r>
            <a:r>
              <a:rPr lang="en-US" dirty="0"/>
              <a:t> Clustering</a:t>
            </a:r>
            <a:endParaRPr lang="en-IN" dirty="0"/>
          </a:p>
        </p:txBody>
      </p:sp>
      <p:sp>
        <p:nvSpPr>
          <p:cNvPr id="3" name="Content Placeholder 2">
            <a:extLst>
              <a:ext uri="{FF2B5EF4-FFF2-40B4-BE49-F238E27FC236}">
                <a16:creationId xmlns:a16="http://schemas.microsoft.com/office/drawing/2014/main" id="{DB8D5681-F04D-4881-8607-7D160AD313F0}"/>
              </a:ext>
            </a:extLst>
          </p:cNvPr>
          <p:cNvSpPr>
            <a:spLocks noGrp="1"/>
          </p:cNvSpPr>
          <p:nvPr>
            <p:ph idx="1"/>
          </p:nvPr>
        </p:nvSpPr>
        <p:spPr>
          <a:xfrm>
            <a:off x="838200" y="1825624"/>
            <a:ext cx="10515600" cy="4853471"/>
          </a:xfrm>
        </p:spPr>
        <p:txBody>
          <a:bodyPr>
            <a:normAutofit/>
          </a:bodyPr>
          <a:lstStyle/>
          <a:p>
            <a:pPr marL="0" indent="0">
              <a:buNone/>
            </a:pPr>
            <a:r>
              <a:rPr lang="en-US" b="1" i="0" dirty="0" err="1">
                <a:solidFill>
                  <a:srgbClr val="292929"/>
                </a:solidFill>
                <a:effectLst/>
                <a:latin typeface="charter"/>
              </a:rPr>
              <a:t>Kmeans</a:t>
            </a:r>
            <a:r>
              <a:rPr lang="en-US" b="0" i="0" dirty="0">
                <a:solidFill>
                  <a:srgbClr val="292929"/>
                </a:solidFill>
                <a:effectLst/>
                <a:latin typeface="charter"/>
              </a:rPr>
              <a:t> algorithm is an iterative algorithm that tries to partition the dataset into </a:t>
            </a:r>
            <a:r>
              <a:rPr lang="en-US" b="0" i="1" dirty="0" err="1">
                <a:solidFill>
                  <a:srgbClr val="292929"/>
                </a:solidFill>
                <a:effectLst/>
                <a:latin typeface="charter"/>
              </a:rPr>
              <a:t>K</a:t>
            </a:r>
            <a:r>
              <a:rPr lang="en-US" b="0" i="0" dirty="0" err="1">
                <a:solidFill>
                  <a:srgbClr val="292929"/>
                </a:solidFill>
                <a:effectLst/>
                <a:latin typeface="charter"/>
              </a:rPr>
              <a:t>pre</a:t>
            </a:r>
            <a:r>
              <a:rPr lang="en-US" b="0" i="0" dirty="0">
                <a:solidFill>
                  <a:srgbClr val="292929"/>
                </a:solidFill>
                <a:effectLst/>
                <a:latin typeface="charter"/>
              </a:rPr>
              <a:t>-defined distinct non-overlapping subgroups (clusters) where each data point belongs to </a:t>
            </a:r>
            <a:r>
              <a:rPr lang="en-US" b="1" i="0" dirty="0">
                <a:solidFill>
                  <a:srgbClr val="292929"/>
                </a:solidFill>
                <a:effectLst/>
                <a:latin typeface="charter"/>
              </a:rPr>
              <a:t>only one group</a:t>
            </a:r>
            <a:r>
              <a:rPr lang="en-US" b="0" i="0" dirty="0">
                <a:solidFill>
                  <a:srgbClr val="292929"/>
                </a:solidFill>
                <a:effectLst/>
                <a:latin typeface="charter"/>
              </a:rPr>
              <a:t>.</a:t>
            </a:r>
          </a:p>
          <a:p>
            <a:pPr marL="0" indent="0">
              <a:buNone/>
            </a:pPr>
            <a:endParaRPr lang="en-US" dirty="0">
              <a:solidFill>
                <a:srgbClr val="292929"/>
              </a:solidFill>
              <a:latin typeface="charter"/>
            </a:endParaRPr>
          </a:p>
          <a:p>
            <a:pPr marL="0" indent="0">
              <a:buNone/>
            </a:pPr>
            <a:r>
              <a:rPr lang="en-US" b="0" i="0" dirty="0">
                <a:solidFill>
                  <a:srgbClr val="292929"/>
                </a:solidFill>
                <a:effectLst/>
                <a:latin typeface="charter"/>
              </a:rPr>
              <a:t> It tries to make the intra-cluster data points as similar as possible while also keeping the clusters as different (far) as possible. </a:t>
            </a:r>
          </a:p>
          <a:p>
            <a:pPr marL="0" indent="0">
              <a:buNone/>
            </a:pPr>
            <a:endParaRPr lang="en-US" dirty="0">
              <a:solidFill>
                <a:srgbClr val="292929"/>
              </a:solidFill>
              <a:latin typeface="charter"/>
            </a:endParaRPr>
          </a:p>
          <a:p>
            <a:pPr marL="0" indent="0">
              <a:buNone/>
            </a:pPr>
            <a:r>
              <a:rPr lang="en-US" b="0" i="0" dirty="0">
                <a:solidFill>
                  <a:srgbClr val="292929"/>
                </a:solidFill>
                <a:effectLst/>
                <a:latin typeface="charter"/>
              </a:rPr>
              <a:t>It assigns data points to a cluster such that the sum of the squared distance between the data points and the cluster’s centroid (arithmetic mean of all the data points that belong to that cluster) is at the minimum. </a:t>
            </a:r>
            <a:endParaRPr lang="en-IN" dirty="0"/>
          </a:p>
        </p:txBody>
      </p:sp>
    </p:spTree>
    <p:extLst>
      <p:ext uri="{BB962C8B-B14F-4D97-AF65-F5344CB8AC3E}">
        <p14:creationId xmlns:p14="http://schemas.microsoft.com/office/powerpoint/2010/main" val="322253505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9694E-5946-4D27-B6E3-CC409521449E}"/>
              </a:ext>
            </a:extLst>
          </p:cNvPr>
          <p:cNvSpPr>
            <a:spLocks noGrp="1"/>
          </p:cNvSpPr>
          <p:nvPr>
            <p:ph type="title"/>
          </p:nvPr>
        </p:nvSpPr>
        <p:spPr/>
        <p:txBody>
          <a:bodyPr/>
          <a:lstStyle/>
          <a:p>
            <a:r>
              <a:rPr lang="en-IN" b="0" i="0" dirty="0">
                <a:solidFill>
                  <a:srgbClr val="292929"/>
                </a:solidFill>
                <a:effectLst/>
                <a:latin typeface="sohne"/>
              </a:rPr>
              <a:t>Applications</a:t>
            </a:r>
            <a:br>
              <a:rPr lang="en-IN" b="0"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47756BDF-244C-4992-85F5-3A8ACC66E1F9}"/>
              </a:ext>
            </a:extLst>
          </p:cNvPr>
          <p:cNvSpPr>
            <a:spLocks noGrp="1"/>
          </p:cNvSpPr>
          <p:nvPr>
            <p:ph idx="1"/>
          </p:nvPr>
        </p:nvSpPr>
        <p:spPr>
          <a:xfrm>
            <a:off x="838200" y="1825625"/>
            <a:ext cx="10515600" cy="4826966"/>
          </a:xfrm>
        </p:spPr>
        <p:txBody>
          <a:bodyPr>
            <a:normAutofit/>
          </a:bodyPr>
          <a:lstStyle/>
          <a:p>
            <a:r>
              <a:rPr lang="fr-FR" b="0" i="0" dirty="0">
                <a:solidFill>
                  <a:srgbClr val="292929"/>
                </a:solidFill>
                <a:effectLst/>
                <a:latin typeface="charter"/>
              </a:rPr>
              <a:t>segmentation (2D </a:t>
            </a:r>
            <a:r>
              <a:rPr lang="fr-FR" b="0" i="0" dirty="0" err="1">
                <a:solidFill>
                  <a:srgbClr val="292929"/>
                </a:solidFill>
                <a:effectLst/>
                <a:latin typeface="charter"/>
              </a:rPr>
              <a:t>dataset</a:t>
            </a:r>
            <a:r>
              <a:rPr lang="fr-FR" b="0" i="0" dirty="0">
                <a:solidFill>
                  <a:srgbClr val="292929"/>
                </a:solidFill>
                <a:effectLst/>
                <a:latin typeface="charter"/>
              </a:rPr>
              <a:t>).</a:t>
            </a:r>
          </a:p>
          <a:p>
            <a:pPr algn="l">
              <a:buFont typeface="Arial" panose="020B0604020202020204" pitchFamily="34" charset="0"/>
              <a:buChar char="•"/>
            </a:pPr>
            <a:r>
              <a:rPr lang="fr-FR" b="0" i="0" dirty="0">
                <a:solidFill>
                  <a:srgbClr val="292929"/>
                </a:solidFill>
                <a:effectLst/>
                <a:latin typeface="charter"/>
              </a:rPr>
              <a:t>Image compression.</a:t>
            </a:r>
          </a:p>
          <a:p>
            <a:pPr marL="0" indent="0">
              <a:buNone/>
            </a:pPr>
            <a:r>
              <a:rPr lang="en-IN" b="0" i="0" dirty="0">
                <a:solidFill>
                  <a:srgbClr val="292929"/>
                </a:solidFill>
                <a:effectLst/>
                <a:latin typeface="sohne"/>
              </a:rPr>
              <a:t>Evaluation Methods</a:t>
            </a:r>
          </a:p>
          <a:p>
            <a:pPr algn="l"/>
            <a:r>
              <a:rPr lang="en-US" b="0" i="0" dirty="0">
                <a:solidFill>
                  <a:srgbClr val="292929"/>
                </a:solidFill>
                <a:effectLst/>
                <a:latin typeface="sohne"/>
              </a:rPr>
              <a:t>Elbow Method</a:t>
            </a:r>
          </a:p>
          <a:p>
            <a:pPr algn="l"/>
            <a:r>
              <a:rPr lang="en-US" b="1" i="0" dirty="0">
                <a:solidFill>
                  <a:srgbClr val="292929"/>
                </a:solidFill>
                <a:effectLst/>
                <a:latin typeface="charter"/>
              </a:rPr>
              <a:t>Elbow</a:t>
            </a:r>
            <a:r>
              <a:rPr lang="en-US" b="0" i="0" dirty="0">
                <a:solidFill>
                  <a:srgbClr val="292929"/>
                </a:solidFill>
                <a:effectLst/>
                <a:latin typeface="charter"/>
              </a:rPr>
              <a:t> method gives us an idea on what a good </a:t>
            </a:r>
            <a:r>
              <a:rPr lang="en-US" b="0" i="1" dirty="0">
                <a:solidFill>
                  <a:srgbClr val="292929"/>
                </a:solidFill>
                <a:effectLst/>
                <a:latin typeface="charter"/>
              </a:rPr>
              <a:t>k</a:t>
            </a:r>
            <a:r>
              <a:rPr lang="en-US" b="0" i="0" dirty="0">
                <a:solidFill>
                  <a:srgbClr val="292929"/>
                </a:solidFill>
                <a:effectLst/>
                <a:latin typeface="charter"/>
              </a:rPr>
              <a:t> number of clusters would be based on the sum of squared distance (SSE) between data points and their assigned clusters’ centroids. </a:t>
            </a:r>
          </a:p>
          <a:p>
            <a:pPr algn="l"/>
            <a:r>
              <a:rPr lang="en-US" b="0" i="0" dirty="0">
                <a:solidFill>
                  <a:srgbClr val="292929"/>
                </a:solidFill>
                <a:effectLst/>
                <a:latin typeface="charter"/>
              </a:rPr>
              <a:t>We pick </a:t>
            </a:r>
            <a:r>
              <a:rPr lang="en-US" b="0" i="1" dirty="0">
                <a:solidFill>
                  <a:srgbClr val="292929"/>
                </a:solidFill>
                <a:effectLst/>
                <a:latin typeface="charter"/>
              </a:rPr>
              <a:t>k</a:t>
            </a:r>
            <a:r>
              <a:rPr lang="en-US" b="0" i="0" dirty="0">
                <a:solidFill>
                  <a:srgbClr val="292929"/>
                </a:solidFill>
                <a:effectLst/>
                <a:latin typeface="charter"/>
              </a:rPr>
              <a:t> at the spot where SSE starts to flatten out and forming an </a:t>
            </a:r>
            <a:r>
              <a:rPr lang="en-US" b="0" i="0">
                <a:solidFill>
                  <a:srgbClr val="292929"/>
                </a:solidFill>
                <a:effectLst/>
                <a:latin typeface="charter"/>
              </a:rPr>
              <a:t>elbow.</a:t>
            </a:r>
            <a:endParaRPr lang="en-US" b="0" i="0" dirty="0">
              <a:solidFill>
                <a:srgbClr val="292929"/>
              </a:solidFill>
              <a:effectLst/>
              <a:latin typeface="charter"/>
            </a:endParaRPr>
          </a:p>
          <a:p>
            <a:endParaRPr lang="en-IN" dirty="0"/>
          </a:p>
        </p:txBody>
      </p:sp>
    </p:spTree>
    <p:extLst>
      <p:ext uri="{BB962C8B-B14F-4D97-AF65-F5344CB8AC3E}">
        <p14:creationId xmlns:p14="http://schemas.microsoft.com/office/powerpoint/2010/main" val="84737657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A33E3-5C3D-42DA-A31D-2E76CC5DB650}"/>
              </a:ext>
            </a:extLst>
          </p:cNvPr>
          <p:cNvSpPr>
            <a:spLocks noGrp="1"/>
          </p:cNvSpPr>
          <p:nvPr>
            <p:ph type="title"/>
          </p:nvPr>
        </p:nvSpPr>
        <p:spPr/>
        <p:txBody>
          <a:bodyPr/>
          <a:lstStyle/>
          <a:p>
            <a:endParaRPr lang="en-IN"/>
          </a:p>
        </p:txBody>
      </p:sp>
      <p:pic>
        <p:nvPicPr>
          <p:cNvPr id="4" name="Picture 2">
            <a:extLst>
              <a:ext uri="{FF2B5EF4-FFF2-40B4-BE49-F238E27FC236}">
                <a16:creationId xmlns:a16="http://schemas.microsoft.com/office/drawing/2014/main" id="{D477E41C-ADD2-46EA-B703-07D63F942A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066684"/>
            <a:ext cx="4927116" cy="4260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59291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DCF5E-8018-4AAB-B40B-9F2D825A1E03}"/>
              </a:ext>
            </a:extLst>
          </p:cNvPr>
          <p:cNvSpPr>
            <a:spLocks noGrp="1"/>
          </p:cNvSpPr>
          <p:nvPr>
            <p:ph type="title"/>
          </p:nvPr>
        </p:nvSpPr>
        <p:spPr/>
        <p:txBody>
          <a:bodyPr/>
          <a:lstStyle/>
          <a:p>
            <a:r>
              <a:rPr lang="en-US" dirty="0"/>
              <a:t>Decision Tree</a:t>
            </a:r>
            <a:endParaRPr lang="en-IN" dirty="0"/>
          </a:p>
        </p:txBody>
      </p:sp>
      <p:pic>
        <p:nvPicPr>
          <p:cNvPr id="1026" name="Picture 2" descr="Decision Tree Classification Algorithm">
            <a:extLst>
              <a:ext uri="{FF2B5EF4-FFF2-40B4-BE49-F238E27FC236}">
                <a16:creationId xmlns:a16="http://schemas.microsoft.com/office/drawing/2014/main" id="{3C19B38B-01E1-4F78-B585-7571CEDCAD1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26242" y="2140540"/>
            <a:ext cx="5715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3981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EB4E-C697-4380-85D2-D607183B7B78}"/>
              </a:ext>
            </a:extLst>
          </p:cNvPr>
          <p:cNvSpPr>
            <a:spLocks noGrp="1"/>
          </p:cNvSpPr>
          <p:nvPr>
            <p:ph type="title"/>
          </p:nvPr>
        </p:nvSpPr>
        <p:spPr/>
        <p:txBody>
          <a:bodyPr/>
          <a:lstStyle/>
          <a:p>
            <a:r>
              <a:rPr lang="en-US" dirty="0"/>
              <a:t>Decision Tree</a:t>
            </a:r>
            <a:endParaRPr lang="en-IN" dirty="0"/>
          </a:p>
        </p:txBody>
      </p:sp>
      <p:sp>
        <p:nvSpPr>
          <p:cNvPr id="3" name="Content Placeholder 2">
            <a:extLst>
              <a:ext uri="{FF2B5EF4-FFF2-40B4-BE49-F238E27FC236}">
                <a16:creationId xmlns:a16="http://schemas.microsoft.com/office/drawing/2014/main" id="{4035EDE0-44B5-4399-AED7-FF77C298C4DC}"/>
              </a:ext>
            </a:extLst>
          </p:cNvPr>
          <p:cNvSpPr>
            <a:spLocks noGrp="1"/>
          </p:cNvSpPr>
          <p:nvPr>
            <p:ph idx="1"/>
          </p:nvPr>
        </p:nvSpPr>
        <p:spPr/>
        <p:txBody>
          <a:bodyPr/>
          <a:lstStyle/>
          <a:p>
            <a:endParaRPr lang="en-IN"/>
          </a:p>
        </p:txBody>
      </p:sp>
      <p:pic>
        <p:nvPicPr>
          <p:cNvPr id="2050" name="Picture 2" descr="Decision Tree Classification Algorithm">
            <a:extLst>
              <a:ext uri="{FF2B5EF4-FFF2-40B4-BE49-F238E27FC236}">
                <a16:creationId xmlns:a16="http://schemas.microsoft.com/office/drawing/2014/main" id="{DF197527-6553-42AC-AC28-9A48A7308F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0" y="1958361"/>
            <a:ext cx="47625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06901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DEF64-5001-4CC4-97D7-2467254A97D0}"/>
              </a:ext>
            </a:extLst>
          </p:cNvPr>
          <p:cNvSpPr>
            <a:spLocks noGrp="1"/>
          </p:cNvSpPr>
          <p:nvPr>
            <p:ph type="title"/>
          </p:nvPr>
        </p:nvSpPr>
        <p:spPr/>
        <p:txBody>
          <a:bodyPr/>
          <a:lstStyle/>
          <a:p>
            <a:r>
              <a:rPr lang="en-US" dirty="0"/>
              <a:t>Random Forest</a:t>
            </a:r>
            <a:endParaRPr lang="en-IN" dirty="0"/>
          </a:p>
        </p:txBody>
      </p:sp>
      <p:pic>
        <p:nvPicPr>
          <p:cNvPr id="4098" name="Picture 2" descr="Random Forest Algorithm">
            <a:extLst>
              <a:ext uri="{FF2B5EF4-FFF2-40B4-BE49-F238E27FC236}">
                <a16:creationId xmlns:a16="http://schemas.microsoft.com/office/drawing/2014/main" id="{7E9FEEDC-F7A8-40D8-AFC3-4F68711D7CA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62216" y="1904565"/>
            <a:ext cx="5715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461929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597A0-A5CC-4FA0-9729-603FA9F0EC60}"/>
              </a:ext>
            </a:extLst>
          </p:cNvPr>
          <p:cNvSpPr>
            <a:spLocks noGrp="1"/>
          </p:cNvSpPr>
          <p:nvPr>
            <p:ph type="title"/>
          </p:nvPr>
        </p:nvSpPr>
        <p:spPr/>
        <p:txBody>
          <a:bodyPr/>
          <a:lstStyle/>
          <a:p>
            <a:r>
              <a:rPr lang="en-US" dirty="0"/>
              <a:t>Random Forest</a:t>
            </a:r>
            <a:endParaRPr lang="en-IN" dirty="0"/>
          </a:p>
        </p:txBody>
      </p:sp>
      <p:sp>
        <p:nvSpPr>
          <p:cNvPr id="3" name="Content Placeholder 2">
            <a:extLst>
              <a:ext uri="{FF2B5EF4-FFF2-40B4-BE49-F238E27FC236}">
                <a16:creationId xmlns:a16="http://schemas.microsoft.com/office/drawing/2014/main" id="{2A9D7974-0652-4DF4-8FFC-CFF9C2C8C20F}"/>
              </a:ext>
            </a:extLst>
          </p:cNvPr>
          <p:cNvSpPr>
            <a:spLocks noGrp="1"/>
          </p:cNvSpPr>
          <p:nvPr>
            <p:ph idx="1"/>
          </p:nvPr>
        </p:nvSpPr>
        <p:spPr/>
        <p:txBody>
          <a:bodyPr/>
          <a:lstStyle/>
          <a:p>
            <a:endParaRPr lang="en-IN" dirty="0"/>
          </a:p>
        </p:txBody>
      </p:sp>
      <p:pic>
        <p:nvPicPr>
          <p:cNvPr id="3074" name="Picture 2" descr="Random Forest Algorithm">
            <a:extLst>
              <a:ext uri="{FF2B5EF4-FFF2-40B4-BE49-F238E27FC236}">
                <a16:creationId xmlns:a16="http://schemas.microsoft.com/office/drawing/2014/main" id="{89847620-4149-450A-878E-D4CBAA5E31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730375"/>
            <a:ext cx="57150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07447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BF4AE-7134-4FD0-81EE-66B57CB3C631}"/>
              </a:ext>
            </a:extLst>
          </p:cNvPr>
          <p:cNvSpPr>
            <a:spLocks noGrp="1"/>
          </p:cNvSpPr>
          <p:nvPr>
            <p:ph type="title"/>
          </p:nvPr>
        </p:nvSpPr>
        <p:spPr/>
        <p:txBody>
          <a:bodyPr/>
          <a:lstStyle/>
          <a:p>
            <a:r>
              <a:rPr lang="en-US" dirty="0"/>
              <a:t>Principal Component Analysis</a:t>
            </a:r>
            <a:endParaRPr lang="en-IN" dirty="0"/>
          </a:p>
        </p:txBody>
      </p:sp>
      <p:sp>
        <p:nvSpPr>
          <p:cNvPr id="11" name="TextBox 10">
            <a:extLst>
              <a:ext uri="{FF2B5EF4-FFF2-40B4-BE49-F238E27FC236}">
                <a16:creationId xmlns:a16="http://schemas.microsoft.com/office/drawing/2014/main" id="{C090AA16-6040-4995-8711-A4771343157D}"/>
              </a:ext>
            </a:extLst>
          </p:cNvPr>
          <p:cNvSpPr txBox="1"/>
          <p:nvPr/>
        </p:nvSpPr>
        <p:spPr>
          <a:xfrm>
            <a:off x="1146687" y="1690688"/>
            <a:ext cx="10017842" cy="584775"/>
          </a:xfrm>
          <a:prstGeom prst="rect">
            <a:avLst/>
          </a:prstGeom>
          <a:noFill/>
        </p:spPr>
        <p:txBody>
          <a:bodyPr wrap="square">
            <a:spAutoFit/>
          </a:bodyPr>
          <a:lstStyle/>
          <a:p>
            <a:pPr algn="l"/>
            <a:r>
              <a:rPr lang="en-US" sz="3200" b="0" i="0" dirty="0">
                <a:solidFill>
                  <a:srgbClr val="04003F"/>
                </a:solidFill>
                <a:effectLst/>
                <a:latin typeface="Abril Fatface"/>
              </a:rPr>
              <a:t>What Is Principal Component Analysis?</a:t>
            </a:r>
          </a:p>
        </p:txBody>
      </p:sp>
      <p:sp>
        <p:nvSpPr>
          <p:cNvPr id="15" name="TextBox 14">
            <a:extLst>
              <a:ext uri="{FF2B5EF4-FFF2-40B4-BE49-F238E27FC236}">
                <a16:creationId xmlns:a16="http://schemas.microsoft.com/office/drawing/2014/main" id="{8D2CAF2A-6FE5-4ADF-B595-4111D0F9DA0B}"/>
              </a:ext>
            </a:extLst>
          </p:cNvPr>
          <p:cNvSpPr txBox="1"/>
          <p:nvPr/>
        </p:nvSpPr>
        <p:spPr>
          <a:xfrm>
            <a:off x="1146686" y="2551837"/>
            <a:ext cx="10515600" cy="3416320"/>
          </a:xfrm>
          <a:prstGeom prst="rect">
            <a:avLst/>
          </a:prstGeom>
          <a:noFill/>
        </p:spPr>
        <p:txBody>
          <a:bodyPr wrap="square">
            <a:spAutoFit/>
          </a:bodyPr>
          <a:lstStyle/>
          <a:p>
            <a:r>
              <a:rPr lang="en-US" sz="3600" b="0" i="0" dirty="0">
                <a:solidFill>
                  <a:srgbClr val="3A3B41"/>
                </a:solidFill>
                <a:effectLst/>
                <a:latin typeface="Lora" pitchFamily="2" charset="0"/>
              </a:rPr>
              <a:t>Principal Component Analysis, or PCA, is a dimensionality-reduction method that is often used to reduce the dimensionality of large data sets, by transforming a large set of variables into a smaller one that still contains most of the information in the large set.</a:t>
            </a:r>
            <a:endParaRPr lang="en-IN" sz="3600" dirty="0"/>
          </a:p>
        </p:txBody>
      </p:sp>
    </p:spTree>
    <p:extLst>
      <p:ext uri="{BB962C8B-B14F-4D97-AF65-F5344CB8AC3E}">
        <p14:creationId xmlns:p14="http://schemas.microsoft.com/office/powerpoint/2010/main" val="103639277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C9E6F-E834-4594-BE3C-C4C654684EB6}"/>
              </a:ext>
            </a:extLst>
          </p:cNvPr>
          <p:cNvSpPr>
            <a:spLocks noGrp="1"/>
          </p:cNvSpPr>
          <p:nvPr>
            <p:ph type="title"/>
          </p:nvPr>
        </p:nvSpPr>
        <p:spPr/>
        <p:txBody>
          <a:bodyPr/>
          <a:lstStyle/>
          <a:p>
            <a:r>
              <a:rPr lang="en-US" dirty="0"/>
              <a:t>Principal Component Analysis (PCA)</a:t>
            </a:r>
            <a:endParaRPr lang="en-IN" dirty="0"/>
          </a:p>
        </p:txBody>
      </p:sp>
      <p:sp>
        <p:nvSpPr>
          <p:cNvPr id="3" name="Content Placeholder 2">
            <a:extLst>
              <a:ext uri="{FF2B5EF4-FFF2-40B4-BE49-F238E27FC236}">
                <a16:creationId xmlns:a16="http://schemas.microsoft.com/office/drawing/2014/main" id="{50F7ED01-D9ED-4E34-87F4-DAD9B982925B}"/>
              </a:ext>
            </a:extLst>
          </p:cNvPr>
          <p:cNvSpPr>
            <a:spLocks noGrp="1"/>
          </p:cNvSpPr>
          <p:nvPr>
            <p:ph idx="1"/>
          </p:nvPr>
        </p:nvSpPr>
        <p:spPr/>
        <p:txBody>
          <a:bodyPr/>
          <a:lstStyle/>
          <a:p>
            <a:r>
              <a:rPr lang="en-US" b="0" i="0" dirty="0">
                <a:solidFill>
                  <a:srgbClr val="04003F"/>
                </a:solidFill>
                <a:effectLst/>
                <a:latin typeface="Abril Fatface"/>
              </a:rPr>
              <a:t>Step by Step Explanation of PCA</a:t>
            </a:r>
          </a:p>
          <a:p>
            <a:r>
              <a:rPr lang="en-IN" b="1" i="0" cap="all" dirty="0">
                <a:solidFill>
                  <a:srgbClr val="04003F"/>
                </a:solidFill>
                <a:effectLst/>
                <a:latin typeface="Montserrat" panose="020B0604020202020204" pitchFamily="2" charset="0"/>
              </a:rPr>
              <a:t>STEP 1: STANDARDIZATION</a:t>
            </a:r>
          </a:p>
          <a:p>
            <a:r>
              <a:rPr lang="en-US" b="0" i="0" dirty="0">
                <a:solidFill>
                  <a:srgbClr val="3A3B41"/>
                </a:solidFill>
                <a:effectLst/>
                <a:latin typeface="Lora" pitchFamily="2" charset="0"/>
              </a:rPr>
              <a:t>The aim of this step is to standardize the range of the continuous initial variables so that each one of them contributes equally to the analysis.</a:t>
            </a:r>
          </a:p>
          <a:p>
            <a:r>
              <a:rPr lang="en-US" b="0" i="0" dirty="0">
                <a:solidFill>
                  <a:srgbClr val="3A3B41"/>
                </a:solidFill>
                <a:effectLst/>
                <a:latin typeface="Lora" pitchFamily="2" charset="0"/>
              </a:rPr>
              <a:t>if there are large differences between the ranges of initial variables, those variables with larger ranges will dominate over those with small ranges, which will lead to biased results. </a:t>
            </a:r>
            <a:endParaRPr lang="en-IN" dirty="0"/>
          </a:p>
        </p:txBody>
      </p:sp>
    </p:spTree>
    <p:extLst>
      <p:ext uri="{BB962C8B-B14F-4D97-AF65-F5344CB8AC3E}">
        <p14:creationId xmlns:p14="http://schemas.microsoft.com/office/powerpoint/2010/main" val="3945337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4B7A-7E6D-48A2-8ED5-8B824B19EFF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BB2D525-98FB-4814-9960-823140101BFC}"/>
              </a:ext>
            </a:extLst>
          </p:cNvPr>
          <p:cNvSpPr>
            <a:spLocks noGrp="1"/>
          </p:cNvSpPr>
          <p:nvPr>
            <p:ph idx="1"/>
          </p:nvPr>
        </p:nvSpPr>
        <p:spPr/>
        <p:txBody>
          <a:bodyPr/>
          <a:lstStyle/>
          <a:p>
            <a:endParaRPr lang="en-IN"/>
          </a:p>
        </p:txBody>
      </p:sp>
      <p:pic>
        <p:nvPicPr>
          <p:cNvPr id="4" name="image7.jpeg">
            <a:extLst>
              <a:ext uri="{FF2B5EF4-FFF2-40B4-BE49-F238E27FC236}">
                <a16:creationId xmlns:a16="http://schemas.microsoft.com/office/drawing/2014/main" id="{6D58C17D-6695-480D-BE88-3E13F472A156}"/>
              </a:ext>
            </a:extLst>
          </p:cNvPr>
          <p:cNvPicPr/>
          <p:nvPr/>
        </p:nvPicPr>
        <p:blipFill rotWithShape="1">
          <a:blip r:embed="rId2" cstate="print"/>
          <a:srcRect t="5312" b="7258"/>
          <a:stretch/>
        </p:blipFill>
        <p:spPr>
          <a:xfrm>
            <a:off x="838200" y="681036"/>
            <a:ext cx="10515600" cy="5199259"/>
          </a:xfrm>
          <a:prstGeom prst="rect">
            <a:avLst/>
          </a:prstGeom>
        </p:spPr>
      </p:pic>
    </p:spTree>
    <p:extLst>
      <p:ext uri="{BB962C8B-B14F-4D97-AF65-F5344CB8AC3E}">
        <p14:creationId xmlns:p14="http://schemas.microsoft.com/office/powerpoint/2010/main" val="127501498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AE403-FFCD-4171-83BD-6A0D372292A6}"/>
              </a:ext>
            </a:extLst>
          </p:cNvPr>
          <p:cNvSpPr>
            <a:spLocks noGrp="1"/>
          </p:cNvSpPr>
          <p:nvPr>
            <p:ph type="title"/>
          </p:nvPr>
        </p:nvSpPr>
        <p:spPr/>
        <p:txBody>
          <a:bodyPr/>
          <a:lstStyle/>
          <a:p>
            <a:r>
              <a:rPr lang="en-US" dirty="0"/>
              <a:t>PCA</a:t>
            </a:r>
            <a:endParaRPr lang="en-IN" dirty="0"/>
          </a:p>
        </p:txBody>
      </p:sp>
      <p:sp>
        <p:nvSpPr>
          <p:cNvPr id="5" name="Rectangle 3">
            <a:extLst>
              <a:ext uri="{FF2B5EF4-FFF2-40B4-BE49-F238E27FC236}">
                <a16:creationId xmlns:a16="http://schemas.microsoft.com/office/drawing/2014/main" id="{1D865815-6757-4F85-9207-7F636F447C04}"/>
              </a:ext>
            </a:extLst>
          </p:cNvPr>
          <p:cNvSpPr>
            <a:spLocks noChangeArrowheads="1"/>
          </p:cNvSpPr>
          <p:nvPr/>
        </p:nvSpPr>
        <p:spPr bwMode="auto">
          <a:xfrm>
            <a:off x="323556" y="1367513"/>
            <a:ext cx="16361549" cy="1092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3A3B41"/>
                </a:solidFill>
                <a:effectLst/>
                <a:latin typeface="Lora" pitchFamily="2" charset="0"/>
              </a:rPr>
              <a:t>Mathematically, this can be done by subtracting the mean and dividing by the standard deviation for each value of each variable.</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3200" b="0" i="0" u="none" strike="noStrike" cap="none" normalizeH="0" baseline="0" dirty="0">
                <a:ln>
                  <a:noFill/>
                </a:ln>
                <a:solidFill>
                  <a:schemeClr val="tx1"/>
                </a:solidFill>
                <a:effectLst/>
                <a:latin typeface="Arial" panose="020B0604020202020204" pitchFamily="34" charset="0"/>
              </a:rPr>
              <a:t>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076" name="Picture 4" descr="Principal Component Analysis Standardization">
            <a:extLst>
              <a:ext uri="{FF2B5EF4-FFF2-40B4-BE49-F238E27FC236}">
                <a16:creationId xmlns:a16="http://schemas.microsoft.com/office/drawing/2014/main" id="{F7593D90-A390-452F-A4C2-E92028F6AE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490" y="1797339"/>
            <a:ext cx="6455978" cy="132556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9DB719C-F87A-4753-BFC2-E6AF3154F907}"/>
              </a:ext>
            </a:extLst>
          </p:cNvPr>
          <p:cNvSpPr txBox="1"/>
          <p:nvPr/>
        </p:nvSpPr>
        <p:spPr>
          <a:xfrm>
            <a:off x="323556" y="3285696"/>
            <a:ext cx="8342140" cy="646331"/>
          </a:xfrm>
          <a:prstGeom prst="rect">
            <a:avLst/>
          </a:prstGeom>
          <a:noFill/>
        </p:spPr>
        <p:txBody>
          <a:bodyPr wrap="square">
            <a:spAutoFit/>
          </a:bodyPr>
          <a:lstStyle/>
          <a:p>
            <a:r>
              <a:rPr lang="en-US" b="0" i="0" dirty="0">
                <a:solidFill>
                  <a:srgbClr val="3A3B41"/>
                </a:solidFill>
                <a:effectLst/>
                <a:latin typeface="Lora" pitchFamily="2" charset="0"/>
              </a:rPr>
              <a:t>Once the standardization is done, all the variables will be transformed to the same scale.</a:t>
            </a:r>
            <a:endParaRPr lang="en-IN" dirty="0"/>
          </a:p>
        </p:txBody>
      </p:sp>
    </p:spTree>
    <p:extLst>
      <p:ext uri="{BB962C8B-B14F-4D97-AF65-F5344CB8AC3E}">
        <p14:creationId xmlns:p14="http://schemas.microsoft.com/office/powerpoint/2010/main" val="201704202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C159E-33A5-423C-AAE2-2F86CDB25073}"/>
              </a:ext>
            </a:extLst>
          </p:cNvPr>
          <p:cNvSpPr>
            <a:spLocks noGrp="1"/>
          </p:cNvSpPr>
          <p:nvPr>
            <p:ph type="title"/>
          </p:nvPr>
        </p:nvSpPr>
        <p:spPr/>
        <p:txBody>
          <a:bodyPr/>
          <a:lstStyle/>
          <a:p>
            <a:r>
              <a:rPr lang="en-US" dirty="0"/>
              <a:t>PCA</a:t>
            </a:r>
            <a:endParaRPr lang="en-IN" dirty="0"/>
          </a:p>
        </p:txBody>
      </p:sp>
      <p:sp>
        <p:nvSpPr>
          <p:cNvPr id="3" name="Content Placeholder 2">
            <a:extLst>
              <a:ext uri="{FF2B5EF4-FFF2-40B4-BE49-F238E27FC236}">
                <a16:creationId xmlns:a16="http://schemas.microsoft.com/office/drawing/2014/main" id="{6ADB5168-77C7-4F19-8881-61FA89DA2535}"/>
              </a:ext>
            </a:extLst>
          </p:cNvPr>
          <p:cNvSpPr>
            <a:spLocks noGrp="1"/>
          </p:cNvSpPr>
          <p:nvPr>
            <p:ph idx="1"/>
          </p:nvPr>
        </p:nvSpPr>
        <p:spPr>
          <a:xfrm>
            <a:off x="1340038" y="1544270"/>
            <a:ext cx="10396276" cy="9097934"/>
          </a:xfrm>
        </p:spPr>
        <p:txBody>
          <a:bodyPr/>
          <a:lstStyle/>
          <a:p>
            <a:r>
              <a:rPr lang="en-IN" b="1" i="0" cap="all" dirty="0">
                <a:solidFill>
                  <a:srgbClr val="04003F"/>
                </a:solidFill>
                <a:effectLst/>
                <a:latin typeface="Montserrat" panose="00000500000000000000" pitchFamily="2" charset="0"/>
              </a:rPr>
              <a:t>STEP 2: COVARIANCE MATRIX COMPUTATION</a:t>
            </a:r>
          </a:p>
          <a:p>
            <a:endParaRPr lang="en-IN" dirty="0"/>
          </a:p>
        </p:txBody>
      </p:sp>
      <p:pic>
        <p:nvPicPr>
          <p:cNvPr id="4098" name="Picture 2" descr="Covariance Matrix for 3-Dimensional Data">
            <a:extLst>
              <a:ext uri="{FF2B5EF4-FFF2-40B4-BE49-F238E27FC236}">
                <a16:creationId xmlns:a16="http://schemas.microsoft.com/office/drawing/2014/main" id="{FCEA3877-57CD-4CDD-99BD-26EBABC5F5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5033" y="2699970"/>
            <a:ext cx="8085576" cy="1872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218653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472EC-205C-4F7D-95B6-7713DA60239F}"/>
              </a:ext>
            </a:extLst>
          </p:cNvPr>
          <p:cNvSpPr>
            <a:spLocks noGrp="1"/>
          </p:cNvSpPr>
          <p:nvPr>
            <p:ph type="title"/>
          </p:nvPr>
        </p:nvSpPr>
        <p:spPr/>
        <p:txBody>
          <a:bodyPr/>
          <a:lstStyle/>
          <a:p>
            <a:r>
              <a:rPr lang="en-US" dirty="0"/>
              <a:t>PCA</a:t>
            </a:r>
            <a:endParaRPr lang="en-IN" dirty="0"/>
          </a:p>
        </p:txBody>
      </p:sp>
      <p:sp>
        <p:nvSpPr>
          <p:cNvPr id="3" name="Content Placeholder 2">
            <a:extLst>
              <a:ext uri="{FF2B5EF4-FFF2-40B4-BE49-F238E27FC236}">
                <a16:creationId xmlns:a16="http://schemas.microsoft.com/office/drawing/2014/main" id="{13129DE9-6A7E-4A11-9F66-F39E25723540}"/>
              </a:ext>
            </a:extLst>
          </p:cNvPr>
          <p:cNvSpPr>
            <a:spLocks noGrp="1"/>
          </p:cNvSpPr>
          <p:nvPr>
            <p:ph idx="1"/>
          </p:nvPr>
        </p:nvSpPr>
        <p:spPr/>
        <p:txBody>
          <a:bodyPr/>
          <a:lstStyle/>
          <a:p>
            <a:r>
              <a:rPr lang="en-US" b="1" i="0" cap="all" dirty="0">
                <a:solidFill>
                  <a:srgbClr val="04003F"/>
                </a:solidFill>
                <a:effectLst/>
                <a:latin typeface="Montserrat" panose="00000500000000000000" pitchFamily="2" charset="0"/>
              </a:rPr>
              <a:t>STEP 3: COMPUTE THE EIGENVECTORS AND EIGENVALUES OF THE COVARIANCE MATRIX TO IDENTIFY THE PRINCIPAL COMPONENTS</a:t>
            </a:r>
          </a:p>
          <a:p>
            <a:r>
              <a:rPr lang="en-US" b="0" i="0" dirty="0">
                <a:solidFill>
                  <a:srgbClr val="3A3B41"/>
                </a:solidFill>
                <a:effectLst/>
                <a:latin typeface="Lora" pitchFamily="2" charset="0"/>
              </a:rPr>
              <a:t>Principal components are new variables that are constructed as linear combinations or mixtures of the initial variables. These combinations are done in such a way that the new variables (i.e., principal components) are uncorrelated and most of the information within the initial variables is squeezed or compressed into the first components.</a:t>
            </a:r>
            <a:endParaRPr lang="en-IN" dirty="0"/>
          </a:p>
        </p:txBody>
      </p:sp>
    </p:spTree>
    <p:extLst>
      <p:ext uri="{BB962C8B-B14F-4D97-AF65-F5344CB8AC3E}">
        <p14:creationId xmlns:p14="http://schemas.microsoft.com/office/powerpoint/2010/main" val="45064083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E429C-77FB-417F-BA33-F36126555D3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9CEE385-CC62-4227-80B3-05BC95E716CD}"/>
              </a:ext>
            </a:extLst>
          </p:cNvPr>
          <p:cNvSpPr>
            <a:spLocks noGrp="1"/>
          </p:cNvSpPr>
          <p:nvPr>
            <p:ph idx="1"/>
          </p:nvPr>
        </p:nvSpPr>
        <p:spPr>
          <a:xfrm>
            <a:off x="653143" y="1825626"/>
            <a:ext cx="11393714" cy="1325564"/>
          </a:xfrm>
        </p:spPr>
        <p:txBody>
          <a:bodyPr>
            <a:normAutofit/>
          </a:bodyPr>
          <a:lstStyle/>
          <a:p>
            <a:r>
              <a:rPr lang="en-US" b="0" i="0" dirty="0">
                <a:solidFill>
                  <a:srgbClr val="3A3B41"/>
                </a:solidFill>
                <a:effectLst/>
                <a:latin typeface="Lora" pitchFamily="2" charset="0"/>
              </a:rPr>
              <a:t>10-dimensional data gives you 10 principal components, but PCA tries to put maximum possible information in the first component, then maximum remaining information in the second and so on.</a:t>
            </a:r>
          </a:p>
          <a:p>
            <a:endParaRPr lang="en-IN" dirty="0"/>
          </a:p>
        </p:txBody>
      </p:sp>
      <p:pic>
        <p:nvPicPr>
          <p:cNvPr id="5122" name="Picture 2" descr="Percentage of Variance (Information) for each by PC">
            <a:extLst>
              <a:ext uri="{FF2B5EF4-FFF2-40B4-BE49-F238E27FC236}">
                <a16:creationId xmlns:a16="http://schemas.microsoft.com/office/drawing/2014/main" id="{A8DC8FB9-2A5C-4848-80D5-077BD5798C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063875"/>
            <a:ext cx="7629978" cy="379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209363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2E591-9C8A-42B2-81FE-D2C7965432B1}"/>
              </a:ext>
            </a:extLst>
          </p:cNvPr>
          <p:cNvSpPr>
            <a:spLocks noGrp="1"/>
          </p:cNvSpPr>
          <p:nvPr>
            <p:ph type="title"/>
          </p:nvPr>
        </p:nvSpPr>
        <p:spPr/>
        <p:txBody>
          <a:bodyPr/>
          <a:lstStyle/>
          <a:p>
            <a:r>
              <a:rPr lang="en-US" dirty="0"/>
              <a:t>PCA</a:t>
            </a:r>
            <a:endParaRPr lang="en-IN" dirty="0"/>
          </a:p>
        </p:txBody>
      </p:sp>
      <p:pic>
        <p:nvPicPr>
          <p:cNvPr id="6146" name="Picture 2" descr="Principal Component Analysis second principal">
            <a:extLst>
              <a:ext uri="{FF2B5EF4-FFF2-40B4-BE49-F238E27FC236}">
                <a16:creationId xmlns:a16="http://schemas.microsoft.com/office/drawing/2014/main" id="{F96E250F-0004-4577-A92C-157A97AB33F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165476"/>
            <a:ext cx="9525000" cy="33273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EE2D691-3CFC-4B42-9233-B1FC36B6DDEA}"/>
              </a:ext>
            </a:extLst>
          </p:cNvPr>
          <p:cNvSpPr txBox="1"/>
          <p:nvPr/>
        </p:nvSpPr>
        <p:spPr>
          <a:xfrm>
            <a:off x="760186" y="1504752"/>
            <a:ext cx="10671628" cy="1815882"/>
          </a:xfrm>
          <a:prstGeom prst="rect">
            <a:avLst/>
          </a:prstGeom>
          <a:noFill/>
        </p:spPr>
        <p:txBody>
          <a:bodyPr wrap="square">
            <a:spAutoFit/>
          </a:bodyPr>
          <a:lstStyle/>
          <a:p>
            <a:r>
              <a:rPr lang="en-US" sz="2800" b="0" i="0" dirty="0">
                <a:solidFill>
                  <a:srgbClr val="3A3B41"/>
                </a:solidFill>
                <a:effectLst/>
                <a:latin typeface="Lora" pitchFamily="2" charset="0"/>
              </a:rPr>
              <a:t>As there are as many principal components as there are variables in the data, principal components are constructed in such a manner that the first principal component accounts for the </a:t>
            </a:r>
            <a:r>
              <a:rPr lang="en-US" sz="2800" b="1" i="0" dirty="0">
                <a:solidFill>
                  <a:srgbClr val="3A3B41"/>
                </a:solidFill>
                <a:effectLst/>
                <a:latin typeface="Lora" pitchFamily="2" charset="0"/>
              </a:rPr>
              <a:t>largest possible variance</a:t>
            </a:r>
            <a:r>
              <a:rPr lang="en-US" sz="2800" b="0" i="0" dirty="0">
                <a:solidFill>
                  <a:srgbClr val="3A3B41"/>
                </a:solidFill>
                <a:effectLst/>
                <a:latin typeface="Lora" pitchFamily="2" charset="0"/>
              </a:rPr>
              <a:t> in the data set. </a:t>
            </a:r>
            <a:endParaRPr lang="en-IN" sz="2800" dirty="0"/>
          </a:p>
        </p:txBody>
      </p:sp>
    </p:spTree>
    <p:extLst>
      <p:ext uri="{BB962C8B-B14F-4D97-AF65-F5344CB8AC3E}">
        <p14:creationId xmlns:p14="http://schemas.microsoft.com/office/powerpoint/2010/main" val="364259790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3161-F667-4202-A178-EFDA9D998238}"/>
              </a:ext>
            </a:extLst>
          </p:cNvPr>
          <p:cNvSpPr>
            <a:spLocks noGrp="1"/>
          </p:cNvSpPr>
          <p:nvPr>
            <p:ph type="title"/>
          </p:nvPr>
        </p:nvSpPr>
        <p:spPr/>
        <p:txBody>
          <a:bodyPr/>
          <a:lstStyle/>
          <a:p>
            <a:r>
              <a:rPr lang="en-US" dirty="0"/>
              <a:t>PCA</a:t>
            </a:r>
            <a:endParaRPr lang="en-IN" dirty="0"/>
          </a:p>
        </p:txBody>
      </p:sp>
      <p:sp>
        <p:nvSpPr>
          <p:cNvPr id="3" name="Content Placeholder 2">
            <a:extLst>
              <a:ext uri="{FF2B5EF4-FFF2-40B4-BE49-F238E27FC236}">
                <a16:creationId xmlns:a16="http://schemas.microsoft.com/office/drawing/2014/main" id="{FCFB02C0-8C63-41E7-A866-D28EF40C43BE}"/>
              </a:ext>
            </a:extLst>
          </p:cNvPr>
          <p:cNvSpPr>
            <a:spLocks noGrp="1"/>
          </p:cNvSpPr>
          <p:nvPr>
            <p:ph idx="1"/>
          </p:nvPr>
        </p:nvSpPr>
        <p:spPr/>
        <p:txBody>
          <a:bodyPr/>
          <a:lstStyle/>
          <a:p>
            <a:r>
              <a:rPr lang="en-IN" b="1" i="0" cap="all" dirty="0">
                <a:solidFill>
                  <a:srgbClr val="04003F"/>
                </a:solidFill>
                <a:effectLst/>
                <a:latin typeface="Montserrat" panose="00000500000000000000" pitchFamily="2" charset="0"/>
              </a:rPr>
              <a:t>STEP 4: FEATURE VECTOR</a:t>
            </a:r>
          </a:p>
          <a:p>
            <a:r>
              <a:rPr lang="en-US" b="0" i="0" dirty="0">
                <a:solidFill>
                  <a:srgbClr val="3A3B41"/>
                </a:solidFill>
                <a:effectLst/>
                <a:latin typeface="Lora" pitchFamily="2" charset="0"/>
              </a:rPr>
              <a:t>As we saw in the previous step, computing the eigenvectors and ordering them by their eigenvalues in descending order, allow us to find the principal components in order of significance. </a:t>
            </a:r>
          </a:p>
          <a:p>
            <a:r>
              <a:rPr lang="en-US" b="0" i="0" dirty="0">
                <a:solidFill>
                  <a:srgbClr val="3A3B41"/>
                </a:solidFill>
                <a:effectLst/>
                <a:latin typeface="Lora" pitchFamily="2" charset="0"/>
              </a:rPr>
              <a:t>In this step, what we do is, to choose whether to keep all these components or discard those of lesser significance (of low eigenvalues), and form with the remaining ones a matrix of vectors that we call </a:t>
            </a:r>
            <a:r>
              <a:rPr lang="en-US" b="0" i="1" dirty="0">
                <a:solidFill>
                  <a:srgbClr val="3A3B41"/>
                </a:solidFill>
                <a:effectLst/>
                <a:latin typeface="Lora" pitchFamily="2" charset="0"/>
              </a:rPr>
              <a:t>Feature vector</a:t>
            </a:r>
            <a:r>
              <a:rPr lang="en-US" b="0" i="0" dirty="0">
                <a:solidFill>
                  <a:srgbClr val="3A3B41"/>
                </a:solidFill>
                <a:effectLst/>
                <a:latin typeface="Lora" pitchFamily="2" charset="0"/>
              </a:rPr>
              <a:t>.</a:t>
            </a:r>
            <a:endParaRPr lang="en-IN" dirty="0"/>
          </a:p>
        </p:txBody>
      </p:sp>
    </p:spTree>
    <p:extLst>
      <p:ext uri="{BB962C8B-B14F-4D97-AF65-F5344CB8AC3E}">
        <p14:creationId xmlns:p14="http://schemas.microsoft.com/office/powerpoint/2010/main" val="237458205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ED2C8-F552-47AF-863E-502A29E1C260}"/>
              </a:ext>
            </a:extLst>
          </p:cNvPr>
          <p:cNvSpPr>
            <a:spLocks noGrp="1"/>
          </p:cNvSpPr>
          <p:nvPr>
            <p:ph type="title"/>
          </p:nvPr>
        </p:nvSpPr>
        <p:spPr/>
        <p:txBody>
          <a:bodyPr/>
          <a:lstStyle/>
          <a:p>
            <a:r>
              <a:rPr lang="en-US" dirty="0"/>
              <a:t>PCA</a:t>
            </a:r>
            <a:endParaRPr lang="en-IN" dirty="0"/>
          </a:p>
        </p:txBody>
      </p:sp>
      <p:pic>
        <p:nvPicPr>
          <p:cNvPr id="7170" name="Picture 2" descr="Percentage of Variance (Information) for each by PC">
            <a:extLst>
              <a:ext uri="{FF2B5EF4-FFF2-40B4-BE49-F238E27FC236}">
                <a16:creationId xmlns:a16="http://schemas.microsoft.com/office/drawing/2014/main" id="{66491D87-36AE-4DA3-A6CF-78D145DA23A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12710"/>
            <a:ext cx="630628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33987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30849-131C-4630-9381-76ED8B0679F6}"/>
              </a:ext>
            </a:extLst>
          </p:cNvPr>
          <p:cNvSpPr>
            <a:spLocks noGrp="1"/>
          </p:cNvSpPr>
          <p:nvPr>
            <p:ph type="title"/>
          </p:nvPr>
        </p:nvSpPr>
        <p:spPr/>
        <p:txBody>
          <a:bodyPr/>
          <a:lstStyle/>
          <a:p>
            <a:r>
              <a:rPr lang="en-US" dirty="0"/>
              <a:t>PCA</a:t>
            </a:r>
            <a:endParaRPr lang="en-IN" dirty="0"/>
          </a:p>
        </p:txBody>
      </p:sp>
      <p:pic>
        <p:nvPicPr>
          <p:cNvPr id="8194" name="Picture 2" descr="Principal Component Analysis feature vector">
            <a:extLst>
              <a:ext uri="{FF2B5EF4-FFF2-40B4-BE49-F238E27FC236}">
                <a16:creationId xmlns:a16="http://schemas.microsoft.com/office/drawing/2014/main" id="{41CBC69D-2FF0-4DE1-A022-71357DAA27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800361"/>
            <a:ext cx="11189395" cy="835953"/>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38BFA8DC-DB46-4BBC-AB7C-DEAE43807851}"/>
              </a:ext>
            </a:extLst>
          </p:cNvPr>
          <p:cNvSpPr>
            <a:spLocks noGrp="1"/>
          </p:cNvSpPr>
          <p:nvPr>
            <p:ph idx="1"/>
          </p:nvPr>
        </p:nvSpPr>
        <p:spPr>
          <a:xfrm>
            <a:off x="838200" y="1825625"/>
            <a:ext cx="10515600" cy="974736"/>
          </a:xfrm>
        </p:spPr>
        <p:txBody>
          <a:bodyPr/>
          <a:lstStyle/>
          <a:p>
            <a:r>
              <a:rPr lang="en-US" b="1" i="0" cap="all" dirty="0">
                <a:solidFill>
                  <a:srgbClr val="04003F"/>
                </a:solidFill>
                <a:effectLst/>
                <a:latin typeface="Montserrat" panose="00000500000000000000" pitchFamily="2" charset="0"/>
              </a:rPr>
              <a:t>LAST STEP: RECAST THE DATA ALONG THE PRINCIPAL COMPONENTS AXES</a:t>
            </a:r>
          </a:p>
          <a:p>
            <a:endParaRPr lang="en-IN" dirty="0"/>
          </a:p>
        </p:txBody>
      </p:sp>
      <p:pic>
        <p:nvPicPr>
          <p:cNvPr id="8196" name="Picture 4" descr="Principal Component Analysis eigen vectors">
            <a:extLst>
              <a:ext uri="{FF2B5EF4-FFF2-40B4-BE49-F238E27FC236}">
                <a16:creationId xmlns:a16="http://schemas.microsoft.com/office/drawing/2014/main" id="{AF0C3FB0-BB23-43BA-AF63-43CACB91B3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3982431"/>
            <a:ext cx="4677229" cy="2510444"/>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Principal Component Analysis eigen vectors 2">
            <a:extLst>
              <a:ext uri="{FF2B5EF4-FFF2-40B4-BE49-F238E27FC236}">
                <a16:creationId xmlns:a16="http://schemas.microsoft.com/office/drawing/2014/main" id="{DC2D743C-E9FF-422F-807A-FF0B9C59FD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62460" y="3982432"/>
            <a:ext cx="4930975" cy="2345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28378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A0729-0E43-48CC-8DA4-490A321B8868}"/>
              </a:ext>
            </a:extLst>
          </p:cNvPr>
          <p:cNvSpPr>
            <a:spLocks noGrp="1"/>
          </p:cNvSpPr>
          <p:nvPr>
            <p:ph type="title"/>
          </p:nvPr>
        </p:nvSpPr>
        <p:spPr/>
        <p:txBody>
          <a:bodyPr/>
          <a:lstStyle/>
          <a:p>
            <a:r>
              <a:rPr lang="en-US" dirty="0"/>
              <a:t>Model Tuning</a:t>
            </a:r>
            <a:endParaRPr lang="en-IN" dirty="0"/>
          </a:p>
        </p:txBody>
      </p:sp>
      <p:sp>
        <p:nvSpPr>
          <p:cNvPr id="3" name="Content Placeholder 2">
            <a:extLst>
              <a:ext uri="{FF2B5EF4-FFF2-40B4-BE49-F238E27FC236}">
                <a16:creationId xmlns:a16="http://schemas.microsoft.com/office/drawing/2014/main" id="{414F881B-B45D-4CE2-B284-91DCE498D7A9}"/>
              </a:ext>
            </a:extLst>
          </p:cNvPr>
          <p:cNvSpPr>
            <a:spLocks noGrp="1"/>
          </p:cNvSpPr>
          <p:nvPr>
            <p:ph idx="1"/>
          </p:nvPr>
        </p:nvSpPr>
        <p:spPr/>
        <p:txBody>
          <a:bodyPr/>
          <a:lstStyle/>
          <a:p>
            <a:r>
              <a:rPr lang="en-US" dirty="0"/>
              <a:t>Code Overview</a:t>
            </a:r>
            <a:endParaRPr lang="en-IN" dirty="0"/>
          </a:p>
        </p:txBody>
      </p:sp>
    </p:spTree>
    <p:extLst>
      <p:ext uri="{BB962C8B-B14F-4D97-AF65-F5344CB8AC3E}">
        <p14:creationId xmlns:p14="http://schemas.microsoft.com/office/powerpoint/2010/main" val="136941770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9581-F5DA-4432-BB76-93DD4E841966}"/>
              </a:ext>
            </a:extLst>
          </p:cNvPr>
          <p:cNvSpPr>
            <a:spLocks noGrp="1"/>
          </p:cNvSpPr>
          <p:nvPr>
            <p:ph type="title"/>
          </p:nvPr>
        </p:nvSpPr>
        <p:spPr/>
        <p:txBody>
          <a:bodyPr/>
          <a:lstStyle/>
          <a:p>
            <a:r>
              <a:rPr lang="en-US" dirty="0"/>
              <a:t>Artificial Neural Network (ANN)</a:t>
            </a:r>
            <a:endParaRPr lang="en-IN" dirty="0"/>
          </a:p>
        </p:txBody>
      </p:sp>
      <p:sp>
        <p:nvSpPr>
          <p:cNvPr id="3" name="Content Placeholder 2">
            <a:extLst>
              <a:ext uri="{FF2B5EF4-FFF2-40B4-BE49-F238E27FC236}">
                <a16:creationId xmlns:a16="http://schemas.microsoft.com/office/drawing/2014/main" id="{1E5F5E47-6955-4511-B0AB-622966B13E8D}"/>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3761228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CACE4-97CA-464D-BC00-BC667FB6D2D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F4B86D8-5E1E-44A6-93EB-A4F15C47141B}"/>
              </a:ext>
            </a:extLst>
          </p:cNvPr>
          <p:cNvSpPr>
            <a:spLocks noGrp="1"/>
          </p:cNvSpPr>
          <p:nvPr>
            <p:ph idx="1"/>
          </p:nvPr>
        </p:nvSpPr>
        <p:spPr/>
        <p:txBody>
          <a:bodyPr/>
          <a:lstStyle/>
          <a:p>
            <a:endParaRPr lang="en-IN"/>
          </a:p>
        </p:txBody>
      </p:sp>
      <p:pic>
        <p:nvPicPr>
          <p:cNvPr id="4" name="image8.jpeg">
            <a:extLst>
              <a:ext uri="{FF2B5EF4-FFF2-40B4-BE49-F238E27FC236}">
                <a16:creationId xmlns:a16="http://schemas.microsoft.com/office/drawing/2014/main" id="{6178ED1C-E642-418B-A9D1-E84DD0B38FFA}"/>
              </a:ext>
            </a:extLst>
          </p:cNvPr>
          <p:cNvPicPr/>
          <p:nvPr/>
        </p:nvPicPr>
        <p:blipFill rotWithShape="1">
          <a:blip r:embed="rId2" cstate="print"/>
          <a:srcRect t="5312" b="8440"/>
          <a:stretch/>
        </p:blipFill>
        <p:spPr>
          <a:xfrm>
            <a:off x="633046" y="681036"/>
            <a:ext cx="10720754" cy="5128921"/>
          </a:xfrm>
          <a:prstGeom prst="rect">
            <a:avLst/>
          </a:prstGeom>
        </p:spPr>
      </p:pic>
    </p:spTree>
    <p:extLst>
      <p:ext uri="{BB962C8B-B14F-4D97-AF65-F5344CB8AC3E}">
        <p14:creationId xmlns:p14="http://schemas.microsoft.com/office/powerpoint/2010/main" val="3581289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1C30-3AD3-4FC5-A633-382E8E79A9D1}"/>
              </a:ext>
            </a:extLst>
          </p:cNvPr>
          <p:cNvSpPr>
            <a:spLocks noGrp="1"/>
          </p:cNvSpPr>
          <p:nvPr>
            <p:ph type="title"/>
          </p:nvPr>
        </p:nvSpPr>
        <p:spPr/>
        <p:txBody>
          <a:bodyPr/>
          <a:lstStyle/>
          <a:p>
            <a:endParaRPr lang="en-IN"/>
          </a:p>
        </p:txBody>
      </p:sp>
      <p:pic>
        <p:nvPicPr>
          <p:cNvPr id="4" name="image10.jpeg">
            <a:extLst>
              <a:ext uri="{FF2B5EF4-FFF2-40B4-BE49-F238E27FC236}">
                <a16:creationId xmlns:a16="http://schemas.microsoft.com/office/drawing/2014/main" id="{02F8F72F-360E-426A-B638-992FF9D747D2}"/>
              </a:ext>
            </a:extLst>
          </p:cNvPr>
          <p:cNvPicPr>
            <a:picLocks noGrp="1"/>
          </p:cNvPicPr>
          <p:nvPr>
            <p:ph idx="1"/>
          </p:nvPr>
        </p:nvPicPr>
        <p:blipFill rotWithShape="1">
          <a:blip r:embed="rId2" cstate="print"/>
          <a:srcRect l="1464" t="4445" r="-1464" b="8148"/>
          <a:stretch/>
        </p:blipFill>
        <p:spPr>
          <a:xfrm>
            <a:off x="661182" y="506436"/>
            <a:ext cx="11530817" cy="5809957"/>
          </a:xfrm>
          <a:prstGeom prst="rect">
            <a:avLst/>
          </a:prstGeom>
        </p:spPr>
      </p:pic>
    </p:spTree>
    <p:extLst>
      <p:ext uri="{BB962C8B-B14F-4D97-AF65-F5344CB8AC3E}">
        <p14:creationId xmlns:p14="http://schemas.microsoft.com/office/powerpoint/2010/main" val="3392041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D0A35-1462-4E17-A2D9-565691260E55}"/>
              </a:ext>
            </a:extLst>
          </p:cNvPr>
          <p:cNvSpPr>
            <a:spLocks noGrp="1"/>
          </p:cNvSpPr>
          <p:nvPr>
            <p:ph type="title"/>
          </p:nvPr>
        </p:nvSpPr>
        <p:spPr/>
        <p:txBody>
          <a:bodyPr/>
          <a:lstStyle/>
          <a:p>
            <a:endParaRPr lang="en-IN"/>
          </a:p>
        </p:txBody>
      </p:sp>
      <p:pic>
        <p:nvPicPr>
          <p:cNvPr id="4" name="image11.jpeg">
            <a:extLst>
              <a:ext uri="{FF2B5EF4-FFF2-40B4-BE49-F238E27FC236}">
                <a16:creationId xmlns:a16="http://schemas.microsoft.com/office/drawing/2014/main" id="{F48D7B91-ADEF-489A-9AA4-81B08B9D8479}"/>
              </a:ext>
            </a:extLst>
          </p:cNvPr>
          <p:cNvPicPr>
            <a:picLocks noGrp="1"/>
          </p:cNvPicPr>
          <p:nvPr>
            <p:ph idx="1"/>
          </p:nvPr>
        </p:nvPicPr>
        <p:blipFill rotWithShape="1">
          <a:blip r:embed="rId2" cstate="print"/>
          <a:srcRect t="4559" b="7908"/>
          <a:stretch/>
        </p:blipFill>
        <p:spPr>
          <a:xfrm>
            <a:off x="419100" y="661182"/>
            <a:ext cx="11353799" cy="5683348"/>
          </a:xfrm>
          <a:prstGeom prst="rect">
            <a:avLst/>
          </a:prstGeom>
        </p:spPr>
      </p:pic>
    </p:spTree>
    <p:extLst>
      <p:ext uri="{BB962C8B-B14F-4D97-AF65-F5344CB8AC3E}">
        <p14:creationId xmlns:p14="http://schemas.microsoft.com/office/powerpoint/2010/main" val="1182685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8E3FC-23A5-44E5-B6A9-1E0E09C437E1}"/>
              </a:ext>
            </a:extLst>
          </p:cNvPr>
          <p:cNvSpPr>
            <a:spLocks noGrp="1"/>
          </p:cNvSpPr>
          <p:nvPr>
            <p:ph type="title"/>
          </p:nvPr>
        </p:nvSpPr>
        <p:spPr/>
        <p:txBody>
          <a:bodyPr/>
          <a:lstStyle/>
          <a:p>
            <a:endParaRPr lang="en-IN"/>
          </a:p>
        </p:txBody>
      </p:sp>
      <p:pic>
        <p:nvPicPr>
          <p:cNvPr id="4" name="image12.jpeg">
            <a:extLst>
              <a:ext uri="{FF2B5EF4-FFF2-40B4-BE49-F238E27FC236}">
                <a16:creationId xmlns:a16="http://schemas.microsoft.com/office/drawing/2014/main" id="{223132EB-CEA8-470B-A81A-CE6BB52AD872}"/>
              </a:ext>
            </a:extLst>
          </p:cNvPr>
          <p:cNvPicPr>
            <a:picLocks noGrp="1"/>
          </p:cNvPicPr>
          <p:nvPr>
            <p:ph idx="1"/>
          </p:nvPr>
        </p:nvPicPr>
        <p:blipFill rotWithShape="1">
          <a:blip r:embed="rId2" cstate="print"/>
          <a:srcRect t="4232" b="7777"/>
          <a:stretch/>
        </p:blipFill>
        <p:spPr>
          <a:xfrm>
            <a:off x="838199" y="633046"/>
            <a:ext cx="11034933" cy="5570806"/>
          </a:xfrm>
          <a:prstGeom prst="rect">
            <a:avLst/>
          </a:prstGeom>
        </p:spPr>
      </p:pic>
    </p:spTree>
    <p:extLst>
      <p:ext uri="{BB962C8B-B14F-4D97-AF65-F5344CB8AC3E}">
        <p14:creationId xmlns:p14="http://schemas.microsoft.com/office/powerpoint/2010/main" val="782661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1C0FE-D1D1-4DA7-A9C8-031C0EA3504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81DAA9A-DC79-4BDD-B255-6BB327177126}"/>
              </a:ext>
            </a:extLst>
          </p:cNvPr>
          <p:cNvSpPr>
            <a:spLocks noGrp="1"/>
          </p:cNvSpPr>
          <p:nvPr>
            <p:ph idx="1"/>
          </p:nvPr>
        </p:nvSpPr>
        <p:spPr/>
        <p:txBody>
          <a:bodyPr/>
          <a:lstStyle/>
          <a:p>
            <a:endParaRPr lang="en-IN"/>
          </a:p>
        </p:txBody>
      </p:sp>
      <p:pic>
        <p:nvPicPr>
          <p:cNvPr id="4" name="image13.jpeg">
            <a:extLst>
              <a:ext uri="{FF2B5EF4-FFF2-40B4-BE49-F238E27FC236}">
                <a16:creationId xmlns:a16="http://schemas.microsoft.com/office/drawing/2014/main" id="{6A627F21-049C-41E6-AF5F-81C93A0ED567}"/>
              </a:ext>
            </a:extLst>
          </p:cNvPr>
          <p:cNvPicPr/>
          <p:nvPr/>
        </p:nvPicPr>
        <p:blipFill rotWithShape="1">
          <a:blip r:embed="rId2" cstate="print"/>
          <a:srcRect t="5436" b="8009"/>
          <a:stretch/>
        </p:blipFill>
        <p:spPr>
          <a:xfrm>
            <a:off x="838200" y="681037"/>
            <a:ext cx="10515600" cy="5030446"/>
          </a:xfrm>
          <a:prstGeom prst="rect">
            <a:avLst/>
          </a:prstGeom>
        </p:spPr>
      </p:pic>
    </p:spTree>
    <p:extLst>
      <p:ext uri="{BB962C8B-B14F-4D97-AF65-F5344CB8AC3E}">
        <p14:creationId xmlns:p14="http://schemas.microsoft.com/office/powerpoint/2010/main" val="2653923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3FCF7-A44A-4510-9ADC-8F605D29CCBF}"/>
              </a:ext>
            </a:extLst>
          </p:cNvPr>
          <p:cNvSpPr>
            <a:spLocks noGrp="1"/>
          </p:cNvSpPr>
          <p:nvPr>
            <p:ph type="title"/>
          </p:nvPr>
        </p:nvSpPr>
        <p:spPr/>
        <p:txBody>
          <a:bodyPr/>
          <a:lstStyle/>
          <a:p>
            <a:endParaRPr lang="en-IN"/>
          </a:p>
        </p:txBody>
      </p:sp>
      <p:pic>
        <p:nvPicPr>
          <p:cNvPr id="4" name="image14.jpeg">
            <a:extLst>
              <a:ext uri="{FF2B5EF4-FFF2-40B4-BE49-F238E27FC236}">
                <a16:creationId xmlns:a16="http://schemas.microsoft.com/office/drawing/2014/main" id="{274A6F2C-FFCE-4486-B5CD-14D6482D0DEC}"/>
              </a:ext>
            </a:extLst>
          </p:cNvPr>
          <p:cNvPicPr>
            <a:picLocks noGrp="1"/>
          </p:cNvPicPr>
          <p:nvPr>
            <p:ph idx="1"/>
          </p:nvPr>
        </p:nvPicPr>
        <p:blipFill rotWithShape="1">
          <a:blip r:embed="rId2" cstate="print"/>
          <a:srcRect t="4559" b="7908"/>
          <a:stretch/>
        </p:blipFill>
        <p:spPr>
          <a:xfrm>
            <a:off x="838200" y="661182"/>
            <a:ext cx="11353799" cy="5683348"/>
          </a:xfrm>
          <a:prstGeom prst="rect">
            <a:avLst/>
          </a:prstGeom>
        </p:spPr>
      </p:pic>
    </p:spTree>
    <p:extLst>
      <p:ext uri="{BB962C8B-B14F-4D97-AF65-F5344CB8AC3E}">
        <p14:creationId xmlns:p14="http://schemas.microsoft.com/office/powerpoint/2010/main" val="9045539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4CC97-7D67-43C1-AFF6-3EDA3792EF2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4CF2F69-EF18-4C6E-B9DF-64BC73CD5D5D}"/>
              </a:ext>
            </a:extLst>
          </p:cNvPr>
          <p:cNvSpPr>
            <a:spLocks noGrp="1"/>
          </p:cNvSpPr>
          <p:nvPr>
            <p:ph idx="1"/>
          </p:nvPr>
        </p:nvSpPr>
        <p:spPr/>
        <p:txBody>
          <a:bodyPr/>
          <a:lstStyle/>
          <a:p>
            <a:endParaRPr lang="en-IN"/>
          </a:p>
        </p:txBody>
      </p:sp>
      <p:pic>
        <p:nvPicPr>
          <p:cNvPr id="4" name="image15.jpeg">
            <a:extLst>
              <a:ext uri="{FF2B5EF4-FFF2-40B4-BE49-F238E27FC236}">
                <a16:creationId xmlns:a16="http://schemas.microsoft.com/office/drawing/2014/main" id="{FE3164C6-365D-4439-9187-CEBDD328FB26}"/>
              </a:ext>
            </a:extLst>
          </p:cNvPr>
          <p:cNvPicPr/>
          <p:nvPr/>
        </p:nvPicPr>
        <p:blipFill rotWithShape="1">
          <a:blip r:embed="rId2" cstate="print"/>
          <a:srcRect t="5259" b="9132"/>
          <a:stretch/>
        </p:blipFill>
        <p:spPr>
          <a:xfrm>
            <a:off x="838200" y="681037"/>
            <a:ext cx="10669171" cy="5142988"/>
          </a:xfrm>
          <a:prstGeom prst="rect">
            <a:avLst/>
          </a:prstGeom>
        </p:spPr>
      </p:pic>
    </p:spTree>
    <p:extLst>
      <p:ext uri="{BB962C8B-B14F-4D97-AF65-F5344CB8AC3E}">
        <p14:creationId xmlns:p14="http://schemas.microsoft.com/office/powerpoint/2010/main" val="2910351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834A3-E7B2-435F-8A6E-03A2F701440B}"/>
              </a:ext>
            </a:extLst>
          </p:cNvPr>
          <p:cNvSpPr>
            <a:spLocks noGrp="1"/>
          </p:cNvSpPr>
          <p:nvPr>
            <p:ph type="title"/>
          </p:nvPr>
        </p:nvSpPr>
        <p:spPr/>
        <p:txBody>
          <a:bodyPr/>
          <a:lstStyle/>
          <a:p>
            <a:r>
              <a:rPr lang="en-US" dirty="0"/>
              <a:t>What is Data Science</a:t>
            </a:r>
            <a:endParaRPr lang="en-IN" dirty="0"/>
          </a:p>
        </p:txBody>
      </p:sp>
      <p:pic>
        <p:nvPicPr>
          <p:cNvPr id="4" name="image1.jpeg" descr="vlcsnap-2019-09-01-10h30m48s170">
            <a:extLst>
              <a:ext uri="{FF2B5EF4-FFF2-40B4-BE49-F238E27FC236}">
                <a16:creationId xmlns:a16="http://schemas.microsoft.com/office/drawing/2014/main" id="{F6DAD892-CB56-4C48-B04E-AD596C0B522B}"/>
              </a:ext>
            </a:extLst>
          </p:cNvPr>
          <p:cNvPicPr>
            <a:picLocks noGrp="1"/>
          </p:cNvPicPr>
          <p:nvPr>
            <p:ph idx="1"/>
          </p:nvPr>
        </p:nvPicPr>
        <p:blipFill rotWithShape="1">
          <a:blip r:embed="rId2" cstate="print"/>
          <a:srcRect b="43892"/>
          <a:stretch/>
        </p:blipFill>
        <p:spPr>
          <a:xfrm>
            <a:off x="1045058" y="1374985"/>
            <a:ext cx="7610475" cy="4402962"/>
          </a:xfrm>
          <a:prstGeom prst="rect">
            <a:avLst/>
          </a:prstGeom>
        </p:spPr>
      </p:pic>
    </p:spTree>
    <p:extLst>
      <p:ext uri="{BB962C8B-B14F-4D97-AF65-F5344CB8AC3E}">
        <p14:creationId xmlns:p14="http://schemas.microsoft.com/office/powerpoint/2010/main" val="317567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C6E8-B70E-438C-BE3B-8D5D9D29C558}"/>
              </a:ext>
            </a:extLst>
          </p:cNvPr>
          <p:cNvSpPr>
            <a:spLocks noGrp="1"/>
          </p:cNvSpPr>
          <p:nvPr>
            <p:ph type="title"/>
          </p:nvPr>
        </p:nvSpPr>
        <p:spPr/>
        <p:txBody>
          <a:bodyPr/>
          <a:lstStyle/>
          <a:p>
            <a:endParaRPr lang="en-IN"/>
          </a:p>
        </p:txBody>
      </p:sp>
      <p:pic>
        <p:nvPicPr>
          <p:cNvPr id="4" name="image16.jpeg">
            <a:extLst>
              <a:ext uri="{FF2B5EF4-FFF2-40B4-BE49-F238E27FC236}">
                <a16:creationId xmlns:a16="http://schemas.microsoft.com/office/drawing/2014/main" id="{B4DF85E1-BB7B-49CF-A594-7F0DDFD05BE2}"/>
              </a:ext>
            </a:extLst>
          </p:cNvPr>
          <p:cNvPicPr>
            <a:picLocks noGrp="1"/>
          </p:cNvPicPr>
          <p:nvPr>
            <p:ph idx="1"/>
          </p:nvPr>
        </p:nvPicPr>
        <p:blipFill rotWithShape="1">
          <a:blip r:embed="rId2" cstate="print"/>
          <a:srcRect t="4994" b="7474"/>
          <a:stretch/>
        </p:blipFill>
        <p:spPr>
          <a:xfrm>
            <a:off x="703386" y="689316"/>
            <a:ext cx="11488614" cy="5683349"/>
          </a:xfrm>
          <a:prstGeom prst="rect">
            <a:avLst/>
          </a:prstGeom>
        </p:spPr>
      </p:pic>
    </p:spTree>
    <p:extLst>
      <p:ext uri="{BB962C8B-B14F-4D97-AF65-F5344CB8AC3E}">
        <p14:creationId xmlns:p14="http://schemas.microsoft.com/office/powerpoint/2010/main" val="42156981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9D748-468A-4EFC-9A02-CBB5D68E214F}"/>
              </a:ext>
            </a:extLst>
          </p:cNvPr>
          <p:cNvSpPr>
            <a:spLocks noGrp="1"/>
          </p:cNvSpPr>
          <p:nvPr>
            <p:ph type="title"/>
          </p:nvPr>
        </p:nvSpPr>
        <p:spPr/>
        <p:txBody>
          <a:bodyPr/>
          <a:lstStyle/>
          <a:p>
            <a:endParaRPr lang="en-IN"/>
          </a:p>
        </p:txBody>
      </p:sp>
      <p:pic>
        <p:nvPicPr>
          <p:cNvPr id="4" name="image17.jpeg">
            <a:extLst>
              <a:ext uri="{FF2B5EF4-FFF2-40B4-BE49-F238E27FC236}">
                <a16:creationId xmlns:a16="http://schemas.microsoft.com/office/drawing/2014/main" id="{98487863-8120-4F98-AA08-F031FC95B856}"/>
              </a:ext>
            </a:extLst>
          </p:cNvPr>
          <p:cNvPicPr>
            <a:picLocks noGrp="1"/>
          </p:cNvPicPr>
          <p:nvPr>
            <p:ph idx="1"/>
          </p:nvPr>
        </p:nvPicPr>
        <p:blipFill rotWithShape="1">
          <a:blip r:embed="rId2" cstate="print"/>
          <a:srcRect t="3910" b="8559"/>
          <a:stretch/>
        </p:blipFill>
        <p:spPr>
          <a:xfrm>
            <a:off x="289560" y="618978"/>
            <a:ext cx="11353800" cy="5683348"/>
          </a:xfrm>
          <a:prstGeom prst="rect">
            <a:avLst/>
          </a:prstGeom>
        </p:spPr>
      </p:pic>
    </p:spTree>
    <p:extLst>
      <p:ext uri="{BB962C8B-B14F-4D97-AF65-F5344CB8AC3E}">
        <p14:creationId xmlns:p14="http://schemas.microsoft.com/office/powerpoint/2010/main" val="3646811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3E2BE-794A-4038-B518-787DB0D7B68E}"/>
              </a:ext>
            </a:extLst>
          </p:cNvPr>
          <p:cNvSpPr>
            <a:spLocks noGrp="1"/>
          </p:cNvSpPr>
          <p:nvPr>
            <p:ph type="title"/>
          </p:nvPr>
        </p:nvSpPr>
        <p:spPr/>
        <p:txBody>
          <a:bodyPr/>
          <a:lstStyle/>
          <a:p>
            <a:endParaRPr lang="en-IN"/>
          </a:p>
        </p:txBody>
      </p:sp>
      <p:pic>
        <p:nvPicPr>
          <p:cNvPr id="4" name="image21.jpeg">
            <a:extLst>
              <a:ext uri="{FF2B5EF4-FFF2-40B4-BE49-F238E27FC236}">
                <a16:creationId xmlns:a16="http://schemas.microsoft.com/office/drawing/2014/main" id="{0F64A6C3-BEDF-44EE-BE52-B55B98D47CC6}"/>
              </a:ext>
            </a:extLst>
          </p:cNvPr>
          <p:cNvPicPr>
            <a:picLocks noGrp="1"/>
          </p:cNvPicPr>
          <p:nvPr>
            <p:ph idx="1"/>
          </p:nvPr>
        </p:nvPicPr>
        <p:blipFill rotWithShape="1">
          <a:blip r:embed="rId2" cstate="print"/>
          <a:srcRect t="4559" b="8559"/>
          <a:stretch/>
        </p:blipFill>
        <p:spPr>
          <a:xfrm>
            <a:off x="419100" y="661182"/>
            <a:ext cx="11353800" cy="5641144"/>
          </a:xfrm>
          <a:prstGeom prst="rect">
            <a:avLst/>
          </a:prstGeom>
        </p:spPr>
      </p:pic>
    </p:spTree>
    <p:extLst>
      <p:ext uri="{BB962C8B-B14F-4D97-AF65-F5344CB8AC3E}">
        <p14:creationId xmlns:p14="http://schemas.microsoft.com/office/powerpoint/2010/main" val="3867024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88D89-F268-408D-8385-EFA9FAA3AD12}"/>
              </a:ext>
            </a:extLst>
          </p:cNvPr>
          <p:cNvSpPr>
            <a:spLocks noGrp="1"/>
          </p:cNvSpPr>
          <p:nvPr>
            <p:ph type="title"/>
          </p:nvPr>
        </p:nvSpPr>
        <p:spPr/>
        <p:txBody>
          <a:bodyPr/>
          <a:lstStyle/>
          <a:p>
            <a:endParaRPr lang="en-IN"/>
          </a:p>
        </p:txBody>
      </p:sp>
      <p:pic>
        <p:nvPicPr>
          <p:cNvPr id="4" name="image22.jpeg">
            <a:extLst>
              <a:ext uri="{FF2B5EF4-FFF2-40B4-BE49-F238E27FC236}">
                <a16:creationId xmlns:a16="http://schemas.microsoft.com/office/drawing/2014/main" id="{5C48A187-F1F7-4328-98EC-EDAA55CF3308}"/>
              </a:ext>
            </a:extLst>
          </p:cNvPr>
          <p:cNvPicPr>
            <a:picLocks noGrp="1"/>
          </p:cNvPicPr>
          <p:nvPr>
            <p:ph idx="1"/>
          </p:nvPr>
        </p:nvPicPr>
        <p:blipFill rotWithShape="1">
          <a:blip r:embed="rId2" cstate="print"/>
          <a:srcRect t="4993" b="8558"/>
          <a:stretch/>
        </p:blipFill>
        <p:spPr>
          <a:xfrm>
            <a:off x="655320" y="689317"/>
            <a:ext cx="11105271" cy="5613009"/>
          </a:xfrm>
          <a:prstGeom prst="rect">
            <a:avLst/>
          </a:prstGeom>
        </p:spPr>
      </p:pic>
    </p:spTree>
    <p:extLst>
      <p:ext uri="{BB962C8B-B14F-4D97-AF65-F5344CB8AC3E}">
        <p14:creationId xmlns:p14="http://schemas.microsoft.com/office/powerpoint/2010/main" val="1536809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D2E69-843D-4A41-821A-10D1A807DAB4}"/>
              </a:ext>
            </a:extLst>
          </p:cNvPr>
          <p:cNvSpPr>
            <a:spLocks noGrp="1"/>
          </p:cNvSpPr>
          <p:nvPr>
            <p:ph type="title"/>
          </p:nvPr>
        </p:nvSpPr>
        <p:spPr/>
        <p:txBody>
          <a:bodyPr/>
          <a:lstStyle/>
          <a:p>
            <a:endParaRPr lang="en-IN"/>
          </a:p>
        </p:txBody>
      </p:sp>
      <p:pic>
        <p:nvPicPr>
          <p:cNvPr id="4" name="image25.jpeg">
            <a:extLst>
              <a:ext uri="{FF2B5EF4-FFF2-40B4-BE49-F238E27FC236}">
                <a16:creationId xmlns:a16="http://schemas.microsoft.com/office/drawing/2014/main" id="{37A81F33-DC1D-4043-A7C1-3B303CCC281C}"/>
              </a:ext>
            </a:extLst>
          </p:cNvPr>
          <p:cNvPicPr>
            <a:picLocks noGrp="1"/>
          </p:cNvPicPr>
          <p:nvPr>
            <p:ph idx="1"/>
          </p:nvPr>
        </p:nvPicPr>
        <p:blipFill rotWithShape="1">
          <a:blip r:embed="rId2" cstate="print"/>
          <a:srcRect t="5591" b="9602"/>
          <a:stretch/>
        </p:blipFill>
        <p:spPr>
          <a:xfrm>
            <a:off x="331764" y="548640"/>
            <a:ext cx="11302218" cy="5500468"/>
          </a:xfrm>
          <a:prstGeom prst="rect">
            <a:avLst/>
          </a:prstGeom>
        </p:spPr>
      </p:pic>
    </p:spTree>
    <p:extLst>
      <p:ext uri="{BB962C8B-B14F-4D97-AF65-F5344CB8AC3E}">
        <p14:creationId xmlns:p14="http://schemas.microsoft.com/office/powerpoint/2010/main" val="3395339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FD556-253D-48E9-BE3C-A3CAC8926DC4}"/>
              </a:ext>
            </a:extLst>
          </p:cNvPr>
          <p:cNvSpPr>
            <a:spLocks noGrp="1"/>
          </p:cNvSpPr>
          <p:nvPr>
            <p:ph type="title"/>
          </p:nvPr>
        </p:nvSpPr>
        <p:spPr/>
        <p:txBody>
          <a:bodyPr/>
          <a:lstStyle/>
          <a:p>
            <a:endParaRPr lang="en-IN"/>
          </a:p>
        </p:txBody>
      </p:sp>
      <p:pic>
        <p:nvPicPr>
          <p:cNvPr id="4" name="image26.jpeg">
            <a:extLst>
              <a:ext uri="{FF2B5EF4-FFF2-40B4-BE49-F238E27FC236}">
                <a16:creationId xmlns:a16="http://schemas.microsoft.com/office/drawing/2014/main" id="{D600D4C8-6B61-41A6-A551-DA4F3277CE1B}"/>
              </a:ext>
            </a:extLst>
          </p:cNvPr>
          <p:cNvPicPr>
            <a:picLocks noGrp="1"/>
          </p:cNvPicPr>
          <p:nvPr>
            <p:ph idx="1"/>
          </p:nvPr>
        </p:nvPicPr>
        <p:blipFill rotWithShape="1">
          <a:blip r:embed="rId2" cstate="print"/>
          <a:srcRect t="5426" b="8125"/>
          <a:stretch/>
        </p:blipFill>
        <p:spPr>
          <a:xfrm>
            <a:off x="363415" y="717452"/>
            <a:ext cx="11465169" cy="5613010"/>
          </a:xfrm>
          <a:prstGeom prst="rect">
            <a:avLst/>
          </a:prstGeom>
        </p:spPr>
      </p:pic>
    </p:spTree>
    <p:extLst>
      <p:ext uri="{BB962C8B-B14F-4D97-AF65-F5344CB8AC3E}">
        <p14:creationId xmlns:p14="http://schemas.microsoft.com/office/powerpoint/2010/main" val="578918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3B25A-AC9C-42A4-8BCA-8E69373FB8E8}"/>
              </a:ext>
            </a:extLst>
          </p:cNvPr>
          <p:cNvSpPr>
            <a:spLocks noGrp="1"/>
          </p:cNvSpPr>
          <p:nvPr>
            <p:ph type="title"/>
          </p:nvPr>
        </p:nvSpPr>
        <p:spPr/>
        <p:txBody>
          <a:bodyPr/>
          <a:lstStyle/>
          <a:p>
            <a:endParaRPr lang="en-IN"/>
          </a:p>
        </p:txBody>
      </p:sp>
      <p:pic>
        <p:nvPicPr>
          <p:cNvPr id="4" name="image27.jpeg">
            <a:extLst>
              <a:ext uri="{FF2B5EF4-FFF2-40B4-BE49-F238E27FC236}">
                <a16:creationId xmlns:a16="http://schemas.microsoft.com/office/drawing/2014/main" id="{F86E920A-B1B9-44B4-8C66-06C4ADFD7FA8}"/>
              </a:ext>
            </a:extLst>
          </p:cNvPr>
          <p:cNvPicPr>
            <a:picLocks noGrp="1"/>
          </p:cNvPicPr>
          <p:nvPr>
            <p:ph idx="1"/>
          </p:nvPr>
        </p:nvPicPr>
        <p:blipFill rotWithShape="1">
          <a:blip r:embed="rId2" cstate="print"/>
          <a:srcRect t="5516" b="8370"/>
          <a:stretch/>
        </p:blipFill>
        <p:spPr>
          <a:xfrm>
            <a:off x="548639" y="717452"/>
            <a:ext cx="11338560" cy="5500468"/>
          </a:xfrm>
          <a:prstGeom prst="rect">
            <a:avLst/>
          </a:prstGeom>
        </p:spPr>
      </p:pic>
    </p:spTree>
    <p:extLst>
      <p:ext uri="{BB962C8B-B14F-4D97-AF65-F5344CB8AC3E}">
        <p14:creationId xmlns:p14="http://schemas.microsoft.com/office/powerpoint/2010/main" val="1483899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57C5B-1146-4328-BBCF-9B59D47170D6}"/>
              </a:ext>
            </a:extLst>
          </p:cNvPr>
          <p:cNvSpPr>
            <a:spLocks noGrp="1"/>
          </p:cNvSpPr>
          <p:nvPr>
            <p:ph type="title"/>
          </p:nvPr>
        </p:nvSpPr>
        <p:spPr/>
        <p:txBody>
          <a:bodyPr/>
          <a:lstStyle/>
          <a:p>
            <a:endParaRPr lang="en-IN"/>
          </a:p>
        </p:txBody>
      </p:sp>
      <p:pic>
        <p:nvPicPr>
          <p:cNvPr id="4" name="image28.jpeg">
            <a:extLst>
              <a:ext uri="{FF2B5EF4-FFF2-40B4-BE49-F238E27FC236}">
                <a16:creationId xmlns:a16="http://schemas.microsoft.com/office/drawing/2014/main" id="{A70DA5EF-868F-4B49-BD98-6549A2793187}"/>
              </a:ext>
            </a:extLst>
          </p:cNvPr>
          <p:cNvPicPr>
            <a:picLocks noGrp="1"/>
          </p:cNvPicPr>
          <p:nvPr>
            <p:ph idx="1"/>
          </p:nvPr>
        </p:nvPicPr>
        <p:blipFill rotWithShape="1">
          <a:blip r:embed="rId2" cstate="print"/>
          <a:srcRect t="5643" b="9426"/>
          <a:stretch/>
        </p:blipFill>
        <p:spPr>
          <a:xfrm>
            <a:off x="604911" y="731520"/>
            <a:ext cx="11324492" cy="5514536"/>
          </a:xfrm>
          <a:prstGeom prst="rect">
            <a:avLst/>
          </a:prstGeom>
        </p:spPr>
      </p:pic>
    </p:spTree>
    <p:extLst>
      <p:ext uri="{BB962C8B-B14F-4D97-AF65-F5344CB8AC3E}">
        <p14:creationId xmlns:p14="http://schemas.microsoft.com/office/powerpoint/2010/main" val="35053876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9A57-79E3-4B63-B6C9-C14E73422551}"/>
              </a:ext>
            </a:extLst>
          </p:cNvPr>
          <p:cNvSpPr>
            <a:spLocks noGrp="1"/>
          </p:cNvSpPr>
          <p:nvPr>
            <p:ph type="title"/>
          </p:nvPr>
        </p:nvSpPr>
        <p:spPr/>
        <p:txBody>
          <a:bodyPr/>
          <a:lstStyle/>
          <a:p>
            <a:endParaRPr lang="en-IN"/>
          </a:p>
        </p:txBody>
      </p:sp>
      <p:pic>
        <p:nvPicPr>
          <p:cNvPr id="4" name="image29.jpeg">
            <a:extLst>
              <a:ext uri="{FF2B5EF4-FFF2-40B4-BE49-F238E27FC236}">
                <a16:creationId xmlns:a16="http://schemas.microsoft.com/office/drawing/2014/main" id="{BE23E483-65EE-458D-994D-92FA3E60A9D2}"/>
              </a:ext>
            </a:extLst>
          </p:cNvPr>
          <p:cNvPicPr>
            <a:picLocks noGrp="1"/>
          </p:cNvPicPr>
          <p:nvPr>
            <p:ph idx="1"/>
          </p:nvPr>
        </p:nvPicPr>
        <p:blipFill rotWithShape="1">
          <a:blip r:embed="rId2" cstate="print"/>
          <a:srcRect t="5734" b="9150"/>
          <a:stretch/>
        </p:blipFill>
        <p:spPr>
          <a:xfrm>
            <a:off x="838199" y="844062"/>
            <a:ext cx="11175609" cy="5430129"/>
          </a:xfrm>
          <a:prstGeom prst="rect">
            <a:avLst/>
          </a:prstGeom>
        </p:spPr>
      </p:pic>
    </p:spTree>
    <p:extLst>
      <p:ext uri="{BB962C8B-B14F-4D97-AF65-F5344CB8AC3E}">
        <p14:creationId xmlns:p14="http://schemas.microsoft.com/office/powerpoint/2010/main" val="39260504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B1EEC-E8A7-48F0-94D3-43337F1C3768}"/>
              </a:ext>
            </a:extLst>
          </p:cNvPr>
          <p:cNvSpPr>
            <a:spLocks noGrp="1"/>
          </p:cNvSpPr>
          <p:nvPr>
            <p:ph type="title"/>
          </p:nvPr>
        </p:nvSpPr>
        <p:spPr/>
        <p:txBody>
          <a:bodyPr/>
          <a:lstStyle/>
          <a:p>
            <a:endParaRPr lang="en-IN"/>
          </a:p>
        </p:txBody>
      </p:sp>
      <p:pic>
        <p:nvPicPr>
          <p:cNvPr id="4" name="image30.jpeg">
            <a:extLst>
              <a:ext uri="{FF2B5EF4-FFF2-40B4-BE49-F238E27FC236}">
                <a16:creationId xmlns:a16="http://schemas.microsoft.com/office/drawing/2014/main" id="{CED4E48E-EF35-46EF-B430-2E3D3A423AA5}"/>
              </a:ext>
            </a:extLst>
          </p:cNvPr>
          <p:cNvPicPr>
            <a:picLocks noGrp="1"/>
          </p:cNvPicPr>
          <p:nvPr>
            <p:ph idx="1"/>
          </p:nvPr>
        </p:nvPicPr>
        <p:blipFill rotWithShape="1">
          <a:blip r:embed="rId2" cstate="print"/>
          <a:srcRect t="4993" b="8342"/>
          <a:stretch/>
        </p:blipFill>
        <p:spPr>
          <a:xfrm>
            <a:off x="703385" y="689317"/>
            <a:ext cx="11057206" cy="5627077"/>
          </a:xfrm>
          <a:prstGeom prst="rect">
            <a:avLst/>
          </a:prstGeom>
        </p:spPr>
      </p:pic>
    </p:spTree>
    <p:extLst>
      <p:ext uri="{BB962C8B-B14F-4D97-AF65-F5344CB8AC3E}">
        <p14:creationId xmlns:p14="http://schemas.microsoft.com/office/powerpoint/2010/main" val="763020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1060-9F63-4953-A8A0-76A51D55633D}"/>
              </a:ext>
            </a:extLst>
          </p:cNvPr>
          <p:cNvSpPr>
            <a:spLocks noGrp="1"/>
          </p:cNvSpPr>
          <p:nvPr>
            <p:ph type="title"/>
          </p:nvPr>
        </p:nvSpPr>
        <p:spPr/>
        <p:txBody>
          <a:bodyPr/>
          <a:lstStyle/>
          <a:p>
            <a:r>
              <a:rPr lang="en-US" dirty="0"/>
              <a:t>Steps in Data Science</a:t>
            </a:r>
            <a:endParaRPr lang="en-IN" dirty="0"/>
          </a:p>
        </p:txBody>
      </p:sp>
      <p:sp>
        <p:nvSpPr>
          <p:cNvPr id="5" name="TextBox 4">
            <a:extLst>
              <a:ext uri="{FF2B5EF4-FFF2-40B4-BE49-F238E27FC236}">
                <a16:creationId xmlns:a16="http://schemas.microsoft.com/office/drawing/2014/main" id="{F4639EE1-BF79-46D6-8F69-54F002E2981F}"/>
              </a:ext>
            </a:extLst>
          </p:cNvPr>
          <p:cNvSpPr txBox="1"/>
          <p:nvPr/>
        </p:nvSpPr>
        <p:spPr>
          <a:xfrm>
            <a:off x="1235764" y="1401417"/>
            <a:ext cx="6463749" cy="4801314"/>
          </a:xfrm>
          <a:prstGeom prst="rect">
            <a:avLst/>
          </a:prstGeom>
          <a:noFill/>
        </p:spPr>
        <p:txBody>
          <a:bodyPr wrap="square" rtlCol="0">
            <a:spAutoFit/>
          </a:bodyPr>
          <a:lstStyle/>
          <a:p>
            <a:pPr marL="285750" indent="-285750">
              <a:buFont typeface="Arial" panose="020B0604020202020204" pitchFamily="34" charset="0"/>
              <a:buChar char="•"/>
            </a:pPr>
            <a:r>
              <a:rPr lang="en-US" sz="3200" dirty="0"/>
              <a:t>Read Data</a:t>
            </a:r>
          </a:p>
          <a:p>
            <a:pPr marL="285750" indent="-285750">
              <a:buFont typeface="Arial" panose="020B0604020202020204" pitchFamily="34" charset="0"/>
              <a:buChar char="•"/>
            </a:pPr>
            <a:r>
              <a:rPr lang="en-US" sz="3200" dirty="0"/>
              <a:t>Data cleaning and  preprocessing</a:t>
            </a:r>
          </a:p>
          <a:p>
            <a:pPr marL="285750" indent="-285750">
              <a:buFont typeface="Arial" panose="020B0604020202020204" pitchFamily="34" charset="0"/>
              <a:buChar char="•"/>
            </a:pPr>
            <a:r>
              <a:rPr lang="en-US" sz="3200" dirty="0"/>
              <a:t>Summarizing data</a:t>
            </a:r>
          </a:p>
          <a:p>
            <a:pPr marL="285750" indent="-285750">
              <a:buFont typeface="Arial" panose="020B0604020202020204" pitchFamily="34" charset="0"/>
              <a:buChar char="•"/>
            </a:pPr>
            <a:r>
              <a:rPr lang="en-US" sz="3200" dirty="0"/>
              <a:t>Data visualization</a:t>
            </a:r>
          </a:p>
          <a:p>
            <a:pPr marL="285750" indent="-285750">
              <a:buFont typeface="Arial" panose="020B0604020202020204" pitchFamily="34" charset="0"/>
              <a:buChar char="•"/>
            </a:pPr>
            <a:r>
              <a:rPr lang="en-US" sz="3200" dirty="0"/>
              <a:t>Building model</a:t>
            </a:r>
          </a:p>
          <a:p>
            <a:pPr marL="285750" indent="-285750">
              <a:buFont typeface="Arial" panose="020B0604020202020204" pitchFamily="34" charset="0"/>
              <a:buChar char="•"/>
            </a:pPr>
            <a:r>
              <a:rPr lang="en-US" sz="3200" dirty="0"/>
              <a:t>Fine tuning the model</a:t>
            </a:r>
          </a:p>
          <a:p>
            <a:pPr marL="285750" indent="-285750">
              <a:buFont typeface="Arial" panose="020B0604020202020204" pitchFamily="34" charset="0"/>
              <a:buChar char="•"/>
            </a:pPr>
            <a:r>
              <a:rPr lang="en-US" sz="3200" dirty="0"/>
              <a:t>Feature Engineering</a:t>
            </a:r>
          </a:p>
          <a:p>
            <a:pPr marL="285750" indent="-285750">
              <a:buFont typeface="Arial" panose="020B0604020202020204" pitchFamily="34" charset="0"/>
              <a:buChar char="•"/>
            </a:pPr>
            <a:r>
              <a:rPr lang="en-US" sz="3200" dirty="0"/>
              <a:t>Cross validation</a:t>
            </a:r>
          </a:p>
          <a:p>
            <a:pPr marL="285750" indent="-285750">
              <a:buFont typeface="Arial" panose="020B0604020202020204" pitchFamily="34" charset="0"/>
              <a:buChar char="•"/>
            </a:pPr>
            <a:r>
              <a:rPr lang="en-US" sz="3200" dirty="0"/>
              <a:t>Model deployment</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42371776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B1FEF-62C2-4857-9953-31EB02D650FC}"/>
              </a:ext>
            </a:extLst>
          </p:cNvPr>
          <p:cNvSpPr>
            <a:spLocks noGrp="1"/>
          </p:cNvSpPr>
          <p:nvPr>
            <p:ph type="title"/>
          </p:nvPr>
        </p:nvSpPr>
        <p:spPr/>
        <p:txBody>
          <a:bodyPr/>
          <a:lstStyle/>
          <a:p>
            <a:endParaRPr lang="en-IN"/>
          </a:p>
        </p:txBody>
      </p:sp>
      <p:pic>
        <p:nvPicPr>
          <p:cNvPr id="4" name="image31.jpeg">
            <a:extLst>
              <a:ext uri="{FF2B5EF4-FFF2-40B4-BE49-F238E27FC236}">
                <a16:creationId xmlns:a16="http://schemas.microsoft.com/office/drawing/2014/main" id="{1DEFF2EA-A367-4C85-A407-41E391B4864F}"/>
              </a:ext>
            </a:extLst>
          </p:cNvPr>
          <p:cNvPicPr>
            <a:picLocks noGrp="1"/>
          </p:cNvPicPr>
          <p:nvPr>
            <p:ph idx="1"/>
          </p:nvPr>
        </p:nvPicPr>
        <p:blipFill rotWithShape="1">
          <a:blip r:embed="rId2" cstate="print"/>
          <a:srcRect t="5501" b="8911"/>
          <a:stretch/>
        </p:blipFill>
        <p:spPr>
          <a:xfrm>
            <a:off x="838200" y="815926"/>
            <a:ext cx="11147474" cy="5472332"/>
          </a:xfrm>
          <a:prstGeom prst="rect">
            <a:avLst/>
          </a:prstGeom>
        </p:spPr>
      </p:pic>
    </p:spTree>
    <p:extLst>
      <p:ext uri="{BB962C8B-B14F-4D97-AF65-F5344CB8AC3E}">
        <p14:creationId xmlns:p14="http://schemas.microsoft.com/office/powerpoint/2010/main" val="12739251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49F-4B47-441F-9DB6-75BE0A2BA0CA}"/>
              </a:ext>
            </a:extLst>
          </p:cNvPr>
          <p:cNvSpPr>
            <a:spLocks noGrp="1"/>
          </p:cNvSpPr>
          <p:nvPr>
            <p:ph type="title"/>
          </p:nvPr>
        </p:nvSpPr>
        <p:spPr/>
        <p:txBody>
          <a:bodyPr/>
          <a:lstStyle/>
          <a:p>
            <a:endParaRPr lang="en-IN"/>
          </a:p>
        </p:txBody>
      </p:sp>
      <p:pic>
        <p:nvPicPr>
          <p:cNvPr id="4" name="image32.jpeg">
            <a:extLst>
              <a:ext uri="{FF2B5EF4-FFF2-40B4-BE49-F238E27FC236}">
                <a16:creationId xmlns:a16="http://schemas.microsoft.com/office/drawing/2014/main" id="{F883DE1D-327E-4A68-B15F-FFEBF5609CCB}"/>
              </a:ext>
            </a:extLst>
          </p:cNvPr>
          <p:cNvPicPr>
            <a:picLocks noGrp="1"/>
          </p:cNvPicPr>
          <p:nvPr>
            <p:ph idx="1"/>
          </p:nvPr>
        </p:nvPicPr>
        <p:blipFill rotWithShape="1">
          <a:blip r:embed="rId2" cstate="print"/>
          <a:srcRect t="5426" b="8125"/>
          <a:stretch/>
        </p:blipFill>
        <p:spPr>
          <a:xfrm>
            <a:off x="520505" y="717452"/>
            <a:ext cx="11380763" cy="5613010"/>
          </a:xfrm>
          <a:prstGeom prst="rect">
            <a:avLst/>
          </a:prstGeom>
        </p:spPr>
      </p:pic>
    </p:spTree>
    <p:extLst>
      <p:ext uri="{BB962C8B-B14F-4D97-AF65-F5344CB8AC3E}">
        <p14:creationId xmlns:p14="http://schemas.microsoft.com/office/powerpoint/2010/main" val="4033383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5EF74-D15C-48FF-A0CA-5EC004DF2D65}"/>
              </a:ext>
            </a:extLst>
          </p:cNvPr>
          <p:cNvSpPr>
            <a:spLocks noGrp="1"/>
          </p:cNvSpPr>
          <p:nvPr>
            <p:ph type="title"/>
          </p:nvPr>
        </p:nvSpPr>
        <p:spPr/>
        <p:txBody>
          <a:bodyPr/>
          <a:lstStyle/>
          <a:p>
            <a:endParaRPr lang="en-IN"/>
          </a:p>
        </p:txBody>
      </p:sp>
      <p:pic>
        <p:nvPicPr>
          <p:cNvPr id="4" name="image33.jpeg">
            <a:extLst>
              <a:ext uri="{FF2B5EF4-FFF2-40B4-BE49-F238E27FC236}">
                <a16:creationId xmlns:a16="http://schemas.microsoft.com/office/drawing/2014/main" id="{D7DA0EE5-66B9-4334-B4C2-CEB95F45F1C7}"/>
              </a:ext>
            </a:extLst>
          </p:cNvPr>
          <p:cNvPicPr>
            <a:picLocks noGrp="1"/>
          </p:cNvPicPr>
          <p:nvPr>
            <p:ph idx="1"/>
          </p:nvPr>
        </p:nvPicPr>
        <p:blipFill rotWithShape="1">
          <a:blip r:embed="rId2" cstate="print"/>
          <a:srcRect t="5860" b="8559"/>
          <a:stretch/>
        </p:blipFill>
        <p:spPr>
          <a:xfrm>
            <a:off x="576774" y="745588"/>
            <a:ext cx="11479237" cy="5556738"/>
          </a:xfrm>
          <a:prstGeom prst="rect">
            <a:avLst/>
          </a:prstGeom>
        </p:spPr>
      </p:pic>
    </p:spTree>
    <p:extLst>
      <p:ext uri="{BB962C8B-B14F-4D97-AF65-F5344CB8AC3E}">
        <p14:creationId xmlns:p14="http://schemas.microsoft.com/office/powerpoint/2010/main" val="1265590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F85E0-EF64-43AA-BF0F-FF81F7554ACE}"/>
              </a:ext>
            </a:extLst>
          </p:cNvPr>
          <p:cNvSpPr>
            <a:spLocks noGrp="1"/>
          </p:cNvSpPr>
          <p:nvPr>
            <p:ph type="title"/>
          </p:nvPr>
        </p:nvSpPr>
        <p:spPr/>
        <p:txBody>
          <a:bodyPr/>
          <a:lstStyle/>
          <a:p>
            <a:endParaRPr lang="en-IN"/>
          </a:p>
        </p:txBody>
      </p:sp>
      <p:pic>
        <p:nvPicPr>
          <p:cNvPr id="4" name="image34.jpeg">
            <a:extLst>
              <a:ext uri="{FF2B5EF4-FFF2-40B4-BE49-F238E27FC236}">
                <a16:creationId xmlns:a16="http://schemas.microsoft.com/office/drawing/2014/main" id="{17119C65-873C-4BD4-AE0D-8CAAAFBBE53E}"/>
              </a:ext>
            </a:extLst>
          </p:cNvPr>
          <p:cNvPicPr>
            <a:picLocks noGrp="1"/>
          </p:cNvPicPr>
          <p:nvPr>
            <p:ph idx="1"/>
          </p:nvPr>
        </p:nvPicPr>
        <p:blipFill rotWithShape="1">
          <a:blip r:embed="rId2" cstate="print"/>
          <a:srcRect t="5643" b="8774"/>
          <a:stretch/>
        </p:blipFill>
        <p:spPr>
          <a:xfrm>
            <a:off x="647114" y="731520"/>
            <a:ext cx="11544886" cy="5556738"/>
          </a:xfrm>
          <a:prstGeom prst="rect">
            <a:avLst/>
          </a:prstGeom>
        </p:spPr>
      </p:pic>
    </p:spTree>
    <p:extLst>
      <p:ext uri="{BB962C8B-B14F-4D97-AF65-F5344CB8AC3E}">
        <p14:creationId xmlns:p14="http://schemas.microsoft.com/office/powerpoint/2010/main" val="20763631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A4449-44DF-4A62-A29D-8125B250D227}"/>
              </a:ext>
            </a:extLst>
          </p:cNvPr>
          <p:cNvSpPr>
            <a:spLocks noGrp="1"/>
          </p:cNvSpPr>
          <p:nvPr>
            <p:ph type="title"/>
          </p:nvPr>
        </p:nvSpPr>
        <p:spPr/>
        <p:txBody>
          <a:bodyPr/>
          <a:lstStyle/>
          <a:p>
            <a:endParaRPr lang="en-IN"/>
          </a:p>
        </p:txBody>
      </p:sp>
      <p:pic>
        <p:nvPicPr>
          <p:cNvPr id="4" name="image35.jpeg">
            <a:extLst>
              <a:ext uri="{FF2B5EF4-FFF2-40B4-BE49-F238E27FC236}">
                <a16:creationId xmlns:a16="http://schemas.microsoft.com/office/drawing/2014/main" id="{A387E033-2051-4AFF-A6DA-005C43AB25C9}"/>
              </a:ext>
            </a:extLst>
          </p:cNvPr>
          <p:cNvPicPr>
            <a:picLocks noGrp="1"/>
          </p:cNvPicPr>
          <p:nvPr>
            <p:ph idx="1"/>
          </p:nvPr>
        </p:nvPicPr>
        <p:blipFill rotWithShape="1">
          <a:blip r:embed="rId2" cstate="print"/>
          <a:srcRect t="6293" b="9208"/>
          <a:stretch/>
        </p:blipFill>
        <p:spPr>
          <a:xfrm>
            <a:off x="717452" y="773723"/>
            <a:ext cx="11474547" cy="5486400"/>
          </a:xfrm>
          <a:prstGeom prst="rect">
            <a:avLst/>
          </a:prstGeom>
        </p:spPr>
      </p:pic>
    </p:spTree>
    <p:extLst>
      <p:ext uri="{BB962C8B-B14F-4D97-AF65-F5344CB8AC3E}">
        <p14:creationId xmlns:p14="http://schemas.microsoft.com/office/powerpoint/2010/main" val="19698258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89A6-6AC6-4A86-9107-827158F48F52}"/>
              </a:ext>
            </a:extLst>
          </p:cNvPr>
          <p:cNvSpPr>
            <a:spLocks noGrp="1"/>
          </p:cNvSpPr>
          <p:nvPr>
            <p:ph type="title"/>
          </p:nvPr>
        </p:nvSpPr>
        <p:spPr/>
        <p:txBody>
          <a:bodyPr/>
          <a:lstStyle/>
          <a:p>
            <a:endParaRPr lang="en-IN"/>
          </a:p>
        </p:txBody>
      </p:sp>
      <p:pic>
        <p:nvPicPr>
          <p:cNvPr id="4" name="image36.jpeg">
            <a:extLst>
              <a:ext uri="{FF2B5EF4-FFF2-40B4-BE49-F238E27FC236}">
                <a16:creationId xmlns:a16="http://schemas.microsoft.com/office/drawing/2014/main" id="{BDEE63DD-74DB-4DFC-8592-FA2713EEDD52}"/>
              </a:ext>
            </a:extLst>
          </p:cNvPr>
          <p:cNvPicPr>
            <a:picLocks noGrp="1"/>
          </p:cNvPicPr>
          <p:nvPr>
            <p:ph idx="1"/>
          </p:nvPr>
        </p:nvPicPr>
        <p:blipFill rotWithShape="1">
          <a:blip r:embed="rId2" cstate="print"/>
          <a:srcRect t="6510" b="8559"/>
          <a:stretch/>
        </p:blipFill>
        <p:spPr>
          <a:xfrm>
            <a:off x="590843" y="787791"/>
            <a:ext cx="11601157" cy="5514536"/>
          </a:xfrm>
          <a:prstGeom prst="rect">
            <a:avLst/>
          </a:prstGeom>
        </p:spPr>
      </p:pic>
    </p:spTree>
    <p:extLst>
      <p:ext uri="{BB962C8B-B14F-4D97-AF65-F5344CB8AC3E}">
        <p14:creationId xmlns:p14="http://schemas.microsoft.com/office/powerpoint/2010/main" val="14992716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52EE0-1432-4285-B943-1BA230124664}"/>
              </a:ext>
            </a:extLst>
          </p:cNvPr>
          <p:cNvSpPr>
            <a:spLocks noGrp="1"/>
          </p:cNvSpPr>
          <p:nvPr>
            <p:ph type="title"/>
          </p:nvPr>
        </p:nvSpPr>
        <p:spPr/>
        <p:txBody>
          <a:bodyPr/>
          <a:lstStyle/>
          <a:p>
            <a:endParaRPr lang="en-IN"/>
          </a:p>
        </p:txBody>
      </p:sp>
      <p:pic>
        <p:nvPicPr>
          <p:cNvPr id="4" name="image37.jpeg">
            <a:extLst>
              <a:ext uri="{FF2B5EF4-FFF2-40B4-BE49-F238E27FC236}">
                <a16:creationId xmlns:a16="http://schemas.microsoft.com/office/drawing/2014/main" id="{5ADB0043-22E1-40D9-9F02-8A79AAF80AA3}"/>
              </a:ext>
            </a:extLst>
          </p:cNvPr>
          <p:cNvPicPr>
            <a:picLocks noGrp="1"/>
          </p:cNvPicPr>
          <p:nvPr>
            <p:ph idx="1"/>
          </p:nvPr>
        </p:nvPicPr>
        <p:blipFill rotWithShape="1">
          <a:blip r:embed="rId2" cstate="print"/>
          <a:srcRect t="5643" b="8774"/>
          <a:stretch/>
        </p:blipFill>
        <p:spPr>
          <a:xfrm>
            <a:off x="661182" y="731520"/>
            <a:ext cx="11530818" cy="5556738"/>
          </a:xfrm>
          <a:prstGeom prst="rect">
            <a:avLst/>
          </a:prstGeom>
        </p:spPr>
      </p:pic>
    </p:spTree>
    <p:extLst>
      <p:ext uri="{BB962C8B-B14F-4D97-AF65-F5344CB8AC3E}">
        <p14:creationId xmlns:p14="http://schemas.microsoft.com/office/powerpoint/2010/main" val="1336032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C0A8C-3AFA-4B5B-AE26-6AB098C8A5C2}"/>
              </a:ext>
            </a:extLst>
          </p:cNvPr>
          <p:cNvSpPr>
            <a:spLocks noGrp="1"/>
          </p:cNvSpPr>
          <p:nvPr>
            <p:ph type="title"/>
          </p:nvPr>
        </p:nvSpPr>
        <p:spPr/>
        <p:txBody>
          <a:bodyPr/>
          <a:lstStyle/>
          <a:p>
            <a:endParaRPr lang="en-IN"/>
          </a:p>
        </p:txBody>
      </p:sp>
      <p:pic>
        <p:nvPicPr>
          <p:cNvPr id="4" name="image38.jpeg">
            <a:extLst>
              <a:ext uri="{FF2B5EF4-FFF2-40B4-BE49-F238E27FC236}">
                <a16:creationId xmlns:a16="http://schemas.microsoft.com/office/drawing/2014/main" id="{7DD93A3E-619D-4FAE-BEEF-5ED335FC1F79}"/>
              </a:ext>
            </a:extLst>
          </p:cNvPr>
          <p:cNvPicPr>
            <a:picLocks noGrp="1"/>
          </p:cNvPicPr>
          <p:nvPr>
            <p:ph idx="1"/>
          </p:nvPr>
        </p:nvPicPr>
        <p:blipFill rotWithShape="1">
          <a:blip r:embed="rId2" cstate="print"/>
          <a:srcRect t="4993" b="8342"/>
          <a:stretch/>
        </p:blipFill>
        <p:spPr>
          <a:xfrm>
            <a:off x="618978" y="689317"/>
            <a:ext cx="11437034" cy="5627077"/>
          </a:xfrm>
          <a:prstGeom prst="rect">
            <a:avLst/>
          </a:prstGeom>
        </p:spPr>
      </p:pic>
    </p:spTree>
    <p:extLst>
      <p:ext uri="{BB962C8B-B14F-4D97-AF65-F5344CB8AC3E}">
        <p14:creationId xmlns:p14="http://schemas.microsoft.com/office/powerpoint/2010/main" val="25420323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D6C45-C28F-470B-BDC2-18670CE51736}"/>
              </a:ext>
            </a:extLst>
          </p:cNvPr>
          <p:cNvSpPr>
            <a:spLocks noGrp="1"/>
          </p:cNvSpPr>
          <p:nvPr>
            <p:ph type="title"/>
          </p:nvPr>
        </p:nvSpPr>
        <p:spPr/>
        <p:txBody>
          <a:bodyPr/>
          <a:lstStyle/>
          <a:p>
            <a:endParaRPr lang="en-IN"/>
          </a:p>
        </p:txBody>
      </p:sp>
      <p:pic>
        <p:nvPicPr>
          <p:cNvPr id="4" name="image40.jpeg">
            <a:extLst>
              <a:ext uri="{FF2B5EF4-FFF2-40B4-BE49-F238E27FC236}">
                <a16:creationId xmlns:a16="http://schemas.microsoft.com/office/drawing/2014/main" id="{95676238-5CB5-4ABE-B5DF-165C51B52ED8}"/>
              </a:ext>
            </a:extLst>
          </p:cNvPr>
          <p:cNvPicPr>
            <a:picLocks noGrp="1"/>
          </p:cNvPicPr>
          <p:nvPr>
            <p:ph idx="1"/>
          </p:nvPr>
        </p:nvPicPr>
        <p:blipFill rotWithShape="1">
          <a:blip r:embed="rId2" cstate="print"/>
          <a:srcRect t="5210" b="9641"/>
          <a:stretch/>
        </p:blipFill>
        <p:spPr>
          <a:xfrm>
            <a:off x="647114" y="703385"/>
            <a:ext cx="11544886" cy="5528603"/>
          </a:xfrm>
          <a:prstGeom prst="rect">
            <a:avLst/>
          </a:prstGeom>
        </p:spPr>
      </p:pic>
    </p:spTree>
    <p:extLst>
      <p:ext uri="{BB962C8B-B14F-4D97-AF65-F5344CB8AC3E}">
        <p14:creationId xmlns:p14="http://schemas.microsoft.com/office/powerpoint/2010/main" val="17056234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208CF-2AF0-4DAA-8234-20527CACBE66}"/>
              </a:ext>
            </a:extLst>
          </p:cNvPr>
          <p:cNvSpPr>
            <a:spLocks noGrp="1"/>
          </p:cNvSpPr>
          <p:nvPr>
            <p:ph type="title"/>
          </p:nvPr>
        </p:nvSpPr>
        <p:spPr/>
        <p:txBody>
          <a:bodyPr/>
          <a:lstStyle/>
          <a:p>
            <a:endParaRPr lang="en-IN"/>
          </a:p>
        </p:txBody>
      </p:sp>
      <p:pic>
        <p:nvPicPr>
          <p:cNvPr id="4" name="image43.jpeg">
            <a:extLst>
              <a:ext uri="{FF2B5EF4-FFF2-40B4-BE49-F238E27FC236}">
                <a16:creationId xmlns:a16="http://schemas.microsoft.com/office/drawing/2014/main" id="{CDD9FF3A-33C4-42F1-B4BB-7989351CFDD5}"/>
              </a:ext>
            </a:extLst>
          </p:cNvPr>
          <p:cNvPicPr>
            <a:picLocks noGrp="1"/>
          </p:cNvPicPr>
          <p:nvPr>
            <p:ph idx="1"/>
          </p:nvPr>
        </p:nvPicPr>
        <p:blipFill rotWithShape="1">
          <a:blip r:embed="rId2" cstate="print"/>
          <a:srcRect t="4514" b="8944"/>
          <a:stretch/>
        </p:blipFill>
        <p:spPr>
          <a:xfrm>
            <a:off x="684042" y="703385"/>
            <a:ext cx="10823916" cy="5247250"/>
          </a:xfrm>
          <a:prstGeom prst="rect">
            <a:avLst/>
          </a:prstGeom>
        </p:spPr>
      </p:pic>
    </p:spTree>
    <p:extLst>
      <p:ext uri="{BB962C8B-B14F-4D97-AF65-F5344CB8AC3E}">
        <p14:creationId xmlns:p14="http://schemas.microsoft.com/office/powerpoint/2010/main" val="1114609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EF417-DA7A-4949-AB7A-0DF5BAF24AA2}"/>
              </a:ext>
            </a:extLst>
          </p:cNvPr>
          <p:cNvSpPr>
            <a:spLocks noGrp="1"/>
          </p:cNvSpPr>
          <p:nvPr>
            <p:ph type="title"/>
          </p:nvPr>
        </p:nvSpPr>
        <p:spPr/>
        <p:txBody>
          <a:bodyPr/>
          <a:lstStyle/>
          <a:p>
            <a:r>
              <a:rPr lang="en-US" dirty="0"/>
              <a:t>Why Python?</a:t>
            </a:r>
            <a:endParaRPr lang="en-IN" dirty="0"/>
          </a:p>
        </p:txBody>
      </p:sp>
      <p:sp>
        <p:nvSpPr>
          <p:cNvPr id="6" name="TextBox 5">
            <a:extLst>
              <a:ext uri="{FF2B5EF4-FFF2-40B4-BE49-F238E27FC236}">
                <a16:creationId xmlns:a16="http://schemas.microsoft.com/office/drawing/2014/main" id="{AC868451-C35B-4AB0-B1B4-A1265A1802C7}"/>
              </a:ext>
            </a:extLst>
          </p:cNvPr>
          <p:cNvSpPr txBox="1"/>
          <p:nvPr/>
        </p:nvSpPr>
        <p:spPr>
          <a:xfrm>
            <a:off x="838200" y="1409335"/>
            <a:ext cx="6652592"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Python libraries provide key features that are essential for data science</a:t>
            </a:r>
          </a:p>
          <a:p>
            <a:endParaRPr lang="en-US" sz="2400" dirty="0"/>
          </a:p>
          <a:p>
            <a:pPr marL="285750" indent="-285750">
              <a:buFont typeface="Arial" panose="020B0604020202020204" pitchFamily="34" charset="0"/>
              <a:buChar char="•"/>
            </a:pPr>
            <a:r>
              <a:rPr lang="en-US" sz="2400" dirty="0"/>
              <a:t>Pandas in python offers a variety of functions for data wrangling, manipulation and summary.</a:t>
            </a:r>
          </a:p>
          <a:p>
            <a:endParaRPr lang="en-US" sz="2400" dirty="0"/>
          </a:p>
          <a:p>
            <a:pPr marL="285750" indent="-285750">
              <a:buFont typeface="Arial" panose="020B0604020202020204" pitchFamily="34" charset="0"/>
              <a:buChar char="•"/>
            </a:pPr>
            <a:r>
              <a:rPr lang="en-US" sz="2400" dirty="0"/>
              <a:t>Matplotlib and seaborn offer visualization tools for  condensing the statistical information and help In identifying trends and relationships.</a:t>
            </a:r>
          </a:p>
          <a:p>
            <a:endParaRPr lang="en-US" sz="2400" dirty="0"/>
          </a:p>
          <a:p>
            <a:pPr marL="285750" indent="-285750">
              <a:buFont typeface="Arial" panose="020B0604020202020204" pitchFamily="34" charset="0"/>
              <a:buChar char="•"/>
            </a:pPr>
            <a:r>
              <a:rPr lang="en-US" sz="2400" dirty="0"/>
              <a:t>Sci-kit learn library offers a range of algorithms for creating different ML models.</a:t>
            </a:r>
          </a:p>
          <a:p>
            <a:pPr marL="285750" indent="-285750">
              <a:buFont typeface="Arial" panose="020B0604020202020204" pitchFamily="34" charset="0"/>
              <a:buChar char="•"/>
            </a:pPr>
            <a:endParaRPr lang="en-IN" sz="2400" dirty="0"/>
          </a:p>
        </p:txBody>
      </p:sp>
    </p:spTree>
    <p:extLst>
      <p:ext uri="{BB962C8B-B14F-4D97-AF65-F5344CB8AC3E}">
        <p14:creationId xmlns:p14="http://schemas.microsoft.com/office/powerpoint/2010/main" val="5283808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934B1-DE2D-4145-B5A9-F6B742C8E79E}"/>
              </a:ext>
            </a:extLst>
          </p:cNvPr>
          <p:cNvSpPr>
            <a:spLocks noGrp="1"/>
          </p:cNvSpPr>
          <p:nvPr>
            <p:ph type="title"/>
          </p:nvPr>
        </p:nvSpPr>
        <p:spPr/>
        <p:txBody>
          <a:bodyPr/>
          <a:lstStyle/>
          <a:p>
            <a:endParaRPr lang="en-IN"/>
          </a:p>
        </p:txBody>
      </p:sp>
      <p:pic>
        <p:nvPicPr>
          <p:cNvPr id="4" name="image44.jpeg">
            <a:extLst>
              <a:ext uri="{FF2B5EF4-FFF2-40B4-BE49-F238E27FC236}">
                <a16:creationId xmlns:a16="http://schemas.microsoft.com/office/drawing/2014/main" id="{DC9DD74C-3019-4F66-A9C7-D835C59F7032}"/>
              </a:ext>
            </a:extLst>
          </p:cNvPr>
          <p:cNvPicPr>
            <a:picLocks noGrp="1"/>
          </p:cNvPicPr>
          <p:nvPr>
            <p:ph idx="1"/>
          </p:nvPr>
        </p:nvPicPr>
        <p:blipFill rotWithShape="1">
          <a:blip r:embed="rId2" cstate="print"/>
          <a:srcRect t="4343" b="8774"/>
          <a:stretch/>
        </p:blipFill>
        <p:spPr>
          <a:xfrm>
            <a:off x="543364" y="647114"/>
            <a:ext cx="11287565" cy="5641144"/>
          </a:xfrm>
          <a:prstGeom prst="rect">
            <a:avLst/>
          </a:prstGeom>
        </p:spPr>
      </p:pic>
    </p:spTree>
    <p:extLst>
      <p:ext uri="{BB962C8B-B14F-4D97-AF65-F5344CB8AC3E}">
        <p14:creationId xmlns:p14="http://schemas.microsoft.com/office/powerpoint/2010/main" val="19360826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43A1A-05EC-4685-BE45-5C43A7A98D16}"/>
              </a:ext>
            </a:extLst>
          </p:cNvPr>
          <p:cNvSpPr>
            <a:spLocks noGrp="1"/>
          </p:cNvSpPr>
          <p:nvPr>
            <p:ph type="title"/>
          </p:nvPr>
        </p:nvSpPr>
        <p:spPr/>
        <p:txBody>
          <a:bodyPr/>
          <a:lstStyle/>
          <a:p>
            <a:r>
              <a:rPr lang="en-US" dirty="0"/>
              <a:t>Hypothesis Testing</a:t>
            </a:r>
            <a:endParaRPr lang="en-IN" dirty="0"/>
          </a:p>
        </p:txBody>
      </p:sp>
      <p:sp>
        <p:nvSpPr>
          <p:cNvPr id="3" name="Content Placeholder 2">
            <a:extLst>
              <a:ext uri="{FF2B5EF4-FFF2-40B4-BE49-F238E27FC236}">
                <a16:creationId xmlns:a16="http://schemas.microsoft.com/office/drawing/2014/main" id="{A42D34DB-286D-4D0C-9524-1DB2F5E7B316}"/>
              </a:ext>
            </a:extLst>
          </p:cNvPr>
          <p:cNvSpPr>
            <a:spLocks noGrp="1"/>
          </p:cNvSpPr>
          <p:nvPr>
            <p:ph idx="1"/>
          </p:nvPr>
        </p:nvSpPr>
        <p:spPr/>
        <p:txBody>
          <a:bodyPr>
            <a:normAutofit lnSpcReduction="10000"/>
          </a:bodyPr>
          <a:lstStyle/>
          <a:p>
            <a:r>
              <a:rPr lang="en-US" b="0" i="0" dirty="0">
                <a:solidFill>
                  <a:srgbClr val="292929"/>
                </a:solidFill>
                <a:effectLst/>
                <a:latin typeface="charter"/>
              </a:rPr>
              <a:t>Hypothesis testing is a statistical method that is used in making statistical decisions using experimental data</a:t>
            </a:r>
          </a:p>
          <a:p>
            <a:r>
              <a:rPr lang="en-US" b="0" i="0" dirty="0">
                <a:solidFill>
                  <a:srgbClr val="292929"/>
                </a:solidFill>
                <a:effectLst/>
                <a:latin typeface="charter"/>
              </a:rPr>
              <a:t> A </a:t>
            </a:r>
            <a:r>
              <a:rPr lang="en-US" b="1" i="0" dirty="0">
                <a:solidFill>
                  <a:srgbClr val="292929"/>
                </a:solidFill>
                <a:effectLst/>
                <a:latin typeface="charter"/>
              </a:rPr>
              <a:t>hypothesis test </a:t>
            </a:r>
            <a:r>
              <a:rPr lang="en-US" b="0" i="0" dirty="0">
                <a:solidFill>
                  <a:srgbClr val="292929"/>
                </a:solidFill>
                <a:effectLst/>
                <a:latin typeface="charter"/>
              </a:rPr>
              <a:t>evaluates two mutually exclusive statements about a population to determine which statement is best supported by the sample data</a:t>
            </a:r>
          </a:p>
          <a:p>
            <a:r>
              <a:rPr lang="en-IN" b="1" i="0" dirty="0">
                <a:solidFill>
                  <a:srgbClr val="292929"/>
                </a:solidFill>
                <a:effectLst/>
                <a:latin typeface="charter"/>
              </a:rPr>
              <a:t>Null hypothesis</a:t>
            </a:r>
            <a:r>
              <a:rPr lang="en-US" dirty="0">
                <a:solidFill>
                  <a:srgbClr val="292929"/>
                </a:solidFill>
                <a:latin typeface="charter"/>
              </a:rPr>
              <a:t>:</a:t>
            </a:r>
          </a:p>
          <a:p>
            <a:pPr marL="0" indent="0">
              <a:buNone/>
            </a:pPr>
            <a:r>
              <a:rPr lang="en-US" dirty="0">
                <a:solidFill>
                  <a:srgbClr val="292929"/>
                </a:solidFill>
                <a:latin typeface="charter"/>
              </a:rPr>
              <a:t>   I</a:t>
            </a:r>
            <a:r>
              <a:rPr lang="en-US" b="0" i="0" dirty="0">
                <a:solidFill>
                  <a:srgbClr val="292929"/>
                </a:solidFill>
                <a:effectLst/>
                <a:latin typeface="charter"/>
              </a:rPr>
              <a:t>t is a basic assumption or made based on domain or problem knowledge</a:t>
            </a:r>
          </a:p>
          <a:p>
            <a:pPr marL="0" indent="0">
              <a:buNone/>
            </a:pPr>
            <a:r>
              <a:rPr lang="en-IN" b="1" i="0" dirty="0">
                <a:solidFill>
                  <a:srgbClr val="292929"/>
                </a:solidFill>
                <a:effectLst/>
                <a:latin typeface="sohne"/>
              </a:rPr>
              <a:t>Alternative hypothesis :</a:t>
            </a:r>
          </a:p>
          <a:p>
            <a:pPr marL="0" indent="0">
              <a:buNone/>
            </a:pPr>
            <a:r>
              <a:rPr lang="en-US" b="0" i="0" dirty="0">
                <a:solidFill>
                  <a:srgbClr val="292929"/>
                </a:solidFill>
                <a:effectLst/>
                <a:latin typeface="charter"/>
              </a:rPr>
              <a:t>used in </a:t>
            </a:r>
            <a:r>
              <a:rPr lang="en-US" b="1" i="0" dirty="0">
                <a:solidFill>
                  <a:srgbClr val="292929"/>
                </a:solidFill>
                <a:effectLst/>
                <a:latin typeface="charter"/>
              </a:rPr>
              <a:t>hypothesis</a:t>
            </a:r>
            <a:r>
              <a:rPr lang="en-US" b="0" i="0" dirty="0">
                <a:solidFill>
                  <a:srgbClr val="292929"/>
                </a:solidFill>
                <a:effectLst/>
                <a:latin typeface="charter"/>
              </a:rPr>
              <a:t> testing that is contrary to the null hypothesis.</a:t>
            </a:r>
            <a:endParaRPr lang="en-IN" b="1" i="0" dirty="0">
              <a:solidFill>
                <a:srgbClr val="292929"/>
              </a:solidFill>
              <a:effectLst/>
              <a:latin typeface="sohne"/>
            </a:endParaRPr>
          </a:p>
          <a:p>
            <a:pPr marL="0" indent="0">
              <a:buNone/>
            </a:pPr>
            <a:endParaRPr lang="en-IN" dirty="0"/>
          </a:p>
        </p:txBody>
      </p:sp>
    </p:spTree>
    <p:extLst>
      <p:ext uri="{BB962C8B-B14F-4D97-AF65-F5344CB8AC3E}">
        <p14:creationId xmlns:p14="http://schemas.microsoft.com/office/powerpoint/2010/main" val="37321562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D17C6-197B-4E4D-9B0C-D966B52268A9}"/>
              </a:ext>
            </a:extLst>
          </p:cNvPr>
          <p:cNvSpPr>
            <a:spLocks noGrp="1"/>
          </p:cNvSpPr>
          <p:nvPr>
            <p:ph type="title"/>
          </p:nvPr>
        </p:nvSpPr>
        <p:spPr/>
        <p:txBody>
          <a:bodyPr/>
          <a:lstStyle/>
          <a:p>
            <a:r>
              <a:rPr lang="en-US" dirty="0"/>
              <a:t>Hypothesis Testing</a:t>
            </a:r>
            <a:endParaRPr lang="en-IN" dirty="0"/>
          </a:p>
        </p:txBody>
      </p:sp>
      <p:sp>
        <p:nvSpPr>
          <p:cNvPr id="3" name="Content Placeholder 2">
            <a:extLst>
              <a:ext uri="{FF2B5EF4-FFF2-40B4-BE49-F238E27FC236}">
                <a16:creationId xmlns:a16="http://schemas.microsoft.com/office/drawing/2014/main" id="{C571E1C5-63D2-443C-959E-C00FE8929B0D}"/>
              </a:ext>
            </a:extLst>
          </p:cNvPr>
          <p:cNvSpPr>
            <a:spLocks noGrp="1"/>
          </p:cNvSpPr>
          <p:nvPr>
            <p:ph idx="1"/>
          </p:nvPr>
        </p:nvSpPr>
        <p:spPr/>
        <p:txBody>
          <a:bodyPr/>
          <a:lstStyle/>
          <a:p>
            <a:pPr marL="0" indent="0">
              <a:buNone/>
            </a:pPr>
            <a:r>
              <a:rPr lang="en-US" b="1" i="0" dirty="0">
                <a:solidFill>
                  <a:srgbClr val="292929"/>
                </a:solidFill>
                <a:effectLst/>
                <a:latin typeface="charter"/>
              </a:rPr>
              <a:t>Level of significance:</a:t>
            </a:r>
            <a:r>
              <a:rPr lang="en-US" b="0" i="0" dirty="0">
                <a:solidFill>
                  <a:srgbClr val="292929"/>
                </a:solidFill>
                <a:effectLst/>
                <a:latin typeface="charter"/>
              </a:rPr>
              <a:t> </a:t>
            </a:r>
          </a:p>
          <a:p>
            <a:pPr marL="0" indent="0">
              <a:buNone/>
            </a:pPr>
            <a:r>
              <a:rPr lang="en-US" dirty="0">
                <a:solidFill>
                  <a:srgbClr val="292929"/>
                </a:solidFill>
                <a:latin typeface="charter"/>
              </a:rPr>
              <a:t>   </a:t>
            </a:r>
            <a:r>
              <a:rPr lang="en-US" b="0" i="0" dirty="0">
                <a:solidFill>
                  <a:srgbClr val="292929"/>
                </a:solidFill>
                <a:effectLst/>
                <a:latin typeface="charter"/>
              </a:rPr>
              <a:t>Refers to the degree of significance in which we accept or reject the null-hypothesis. 100% accuracy is not possible for accepting or rejecting a hypothesis, so we therefore select a level of significance that is usually 5%.</a:t>
            </a:r>
          </a:p>
          <a:p>
            <a:pPr marL="0" indent="0">
              <a:buNone/>
            </a:pPr>
            <a:r>
              <a:rPr lang="en-US" b="1" i="0" dirty="0">
                <a:solidFill>
                  <a:srgbClr val="292929"/>
                </a:solidFill>
                <a:effectLst/>
                <a:latin typeface="charter"/>
              </a:rPr>
              <a:t>Type I error:</a:t>
            </a:r>
            <a:r>
              <a:rPr lang="en-US" b="0" i="0" dirty="0">
                <a:solidFill>
                  <a:srgbClr val="292929"/>
                </a:solidFill>
                <a:effectLst/>
                <a:latin typeface="charter"/>
              </a:rPr>
              <a:t> When we reject the null hypothesis, although that hypothesis was true.</a:t>
            </a:r>
          </a:p>
          <a:p>
            <a:pPr marL="0" indent="0">
              <a:buNone/>
            </a:pPr>
            <a:r>
              <a:rPr lang="en-US" b="1" i="0" dirty="0">
                <a:solidFill>
                  <a:srgbClr val="292929"/>
                </a:solidFill>
                <a:effectLst/>
                <a:latin typeface="charter"/>
              </a:rPr>
              <a:t>Type II errors:</a:t>
            </a:r>
            <a:r>
              <a:rPr lang="en-US" b="0" i="0" dirty="0">
                <a:solidFill>
                  <a:srgbClr val="292929"/>
                </a:solidFill>
                <a:effectLst/>
                <a:latin typeface="charter"/>
              </a:rPr>
              <a:t> When we accept the null hypothesis but it is false. Type II errors are denoted by beta.</a:t>
            </a:r>
            <a:endParaRPr lang="en-IN" dirty="0"/>
          </a:p>
        </p:txBody>
      </p:sp>
    </p:spTree>
    <p:extLst>
      <p:ext uri="{BB962C8B-B14F-4D97-AF65-F5344CB8AC3E}">
        <p14:creationId xmlns:p14="http://schemas.microsoft.com/office/powerpoint/2010/main" val="37808103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4934C-DDB8-4BC9-B2C8-991A32BABD94}"/>
              </a:ext>
            </a:extLst>
          </p:cNvPr>
          <p:cNvSpPr>
            <a:spLocks noGrp="1"/>
          </p:cNvSpPr>
          <p:nvPr>
            <p:ph type="title"/>
          </p:nvPr>
        </p:nvSpPr>
        <p:spPr/>
        <p:txBody>
          <a:bodyPr/>
          <a:lstStyle/>
          <a:p>
            <a:r>
              <a:rPr lang="en-US" dirty="0"/>
              <a:t>Hypothesis Testing</a:t>
            </a:r>
            <a:endParaRPr lang="en-IN" dirty="0"/>
          </a:p>
        </p:txBody>
      </p:sp>
      <p:sp>
        <p:nvSpPr>
          <p:cNvPr id="3" name="Content Placeholder 2">
            <a:extLst>
              <a:ext uri="{FF2B5EF4-FFF2-40B4-BE49-F238E27FC236}">
                <a16:creationId xmlns:a16="http://schemas.microsoft.com/office/drawing/2014/main" id="{C61BC4B9-3CA9-4488-A1AB-8837D67B60C2}"/>
              </a:ext>
            </a:extLst>
          </p:cNvPr>
          <p:cNvSpPr>
            <a:spLocks noGrp="1"/>
          </p:cNvSpPr>
          <p:nvPr>
            <p:ph idx="1"/>
          </p:nvPr>
        </p:nvSpPr>
        <p:spPr/>
        <p:txBody>
          <a:bodyPr/>
          <a:lstStyle/>
          <a:p>
            <a:r>
              <a:rPr lang="en-US" b="1" i="0" dirty="0">
                <a:solidFill>
                  <a:srgbClr val="292929"/>
                </a:solidFill>
                <a:effectLst/>
                <a:latin typeface="charter"/>
              </a:rPr>
              <a:t>P-value :- </a:t>
            </a:r>
          </a:p>
          <a:p>
            <a:pPr marL="0" indent="0">
              <a:buNone/>
            </a:pPr>
            <a:r>
              <a:rPr lang="en-US" b="1" dirty="0">
                <a:solidFill>
                  <a:srgbClr val="292929"/>
                </a:solidFill>
                <a:latin typeface="charter"/>
              </a:rPr>
              <a:t>                 </a:t>
            </a:r>
            <a:r>
              <a:rPr lang="en-US" b="0" i="0" dirty="0">
                <a:solidFill>
                  <a:srgbClr val="292929"/>
                </a:solidFill>
                <a:effectLst/>
                <a:latin typeface="charter"/>
              </a:rPr>
              <a:t>The </a:t>
            </a:r>
            <a:r>
              <a:rPr lang="en-US" b="1" i="0" dirty="0">
                <a:solidFill>
                  <a:srgbClr val="292929"/>
                </a:solidFill>
                <a:effectLst/>
                <a:latin typeface="charter"/>
              </a:rPr>
              <a:t>P value</a:t>
            </a:r>
            <a:r>
              <a:rPr lang="en-US" b="0" i="0" dirty="0">
                <a:solidFill>
                  <a:srgbClr val="292929"/>
                </a:solidFill>
                <a:effectLst/>
                <a:latin typeface="charter"/>
              </a:rPr>
              <a:t>, or calculated probability, is the probability of finding the observed, or more extreme, results when the null hyp</a:t>
            </a:r>
            <a:r>
              <a:rPr lang="en-US" dirty="0">
                <a:solidFill>
                  <a:srgbClr val="292929"/>
                </a:solidFill>
                <a:latin typeface="charter"/>
              </a:rPr>
              <a:t>o</a:t>
            </a:r>
            <a:r>
              <a:rPr lang="en-US" b="0" i="0" dirty="0">
                <a:solidFill>
                  <a:srgbClr val="292929"/>
                </a:solidFill>
                <a:effectLst/>
                <a:latin typeface="charter"/>
              </a:rPr>
              <a:t>thesis (H 0) of a study question is true.</a:t>
            </a:r>
          </a:p>
          <a:p>
            <a:pPr marL="0" indent="0">
              <a:buNone/>
            </a:pPr>
            <a:endParaRPr lang="en-IN" dirty="0"/>
          </a:p>
        </p:txBody>
      </p:sp>
    </p:spTree>
    <p:extLst>
      <p:ext uri="{BB962C8B-B14F-4D97-AF65-F5344CB8AC3E}">
        <p14:creationId xmlns:p14="http://schemas.microsoft.com/office/powerpoint/2010/main" val="3176888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2B0E9-A67A-4A95-BC92-6DE38C74AA45}"/>
              </a:ext>
            </a:extLst>
          </p:cNvPr>
          <p:cNvSpPr>
            <a:spLocks noGrp="1"/>
          </p:cNvSpPr>
          <p:nvPr>
            <p:ph type="title"/>
          </p:nvPr>
        </p:nvSpPr>
        <p:spPr/>
        <p:txBody>
          <a:bodyPr/>
          <a:lstStyle/>
          <a:p>
            <a:r>
              <a:rPr lang="en-US" b="0" i="0" dirty="0">
                <a:solidFill>
                  <a:srgbClr val="292929"/>
                </a:solidFill>
                <a:effectLst/>
                <a:latin typeface="charter"/>
              </a:rPr>
              <a:t>Widely used hypothesis testing type</a:t>
            </a:r>
            <a:endParaRPr lang="en-IN" dirty="0"/>
          </a:p>
        </p:txBody>
      </p:sp>
      <p:sp>
        <p:nvSpPr>
          <p:cNvPr id="3" name="Content Placeholder 2">
            <a:extLst>
              <a:ext uri="{FF2B5EF4-FFF2-40B4-BE49-F238E27FC236}">
                <a16:creationId xmlns:a16="http://schemas.microsoft.com/office/drawing/2014/main" id="{A9FB8007-6387-4CB4-9FD8-5000031CD5D9}"/>
              </a:ext>
            </a:extLst>
          </p:cNvPr>
          <p:cNvSpPr>
            <a:spLocks noGrp="1"/>
          </p:cNvSpPr>
          <p:nvPr>
            <p:ph idx="1"/>
          </p:nvPr>
        </p:nvSpPr>
        <p:spPr/>
        <p:txBody>
          <a:bodyPr/>
          <a:lstStyle/>
          <a:p>
            <a:pPr algn="l">
              <a:buFont typeface="+mj-lt"/>
              <a:buAutoNum type="arabicPeriod"/>
            </a:pPr>
            <a:r>
              <a:rPr lang="en-US" b="0" i="0" dirty="0">
                <a:solidFill>
                  <a:srgbClr val="292929"/>
                </a:solidFill>
                <a:effectLst/>
                <a:latin typeface="charter"/>
              </a:rPr>
              <a:t>T Test ( Student T test)</a:t>
            </a:r>
          </a:p>
          <a:p>
            <a:pPr algn="l">
              <a:buFont typeface="+mj-lt"/>
              <a:buAutoNum type="arabicPeriod"/>
            </a:pPr>
            <a:r>
              <a:rPr lang="en-US" b="0" i="0" dirty="0">
                <a:solidFill>
                  <a:srgbClr val="292929"/>
                </a:solidFill>
                <a:effectLst/>
                <a:latin typeface="charter"/>
              </a:rPr>
              <a:t>Z Test</a:t>
            </a:r>
          </a:p>
          <a:p>
            <a:pPr algn="l">
              <a:buFont typeface="+mj-lt"/>
              <a:buAutoNum type="arabicPeriod"/>
            </a:pPr>
            <a:r>
              <a:rPr lang="en-US" b="0" i="0" dirty="0">
                <a:solidFill>
                  <a:srgbClr val="292929"/>
                </a:solidFill>
                <a:effectLst/>
                <a:latin typeface="charter"/>
              </a:rPr>
              <a:t>ANOVA Test</a:t>
            </a:r>
          </a:p>
          <a:p>
            <a:pPr algn="l">
              <a:buFont typeface="+mj-lt"/>
              <a:buAutoNum type="arabicPeriod"/>
            </a:pPr>
            <a:r>
              <a:rPr lang="en-US" b="0" i="0" dirty="0">
                <a:solidFill>
                  <a:srgbClr val="292929"/>
                </a:solidFill>
                <a:effectLst/>
                <a:latin typeface="charter"/>
              </a:rPr>
              <a:t>Chi-Square Test</a:t>
            </a:r>
          </a:p>
          <a:p>
            <a:endParaRPr lang="en-IN" dirty="0"/>
          </a:p>
        </p:txBody>
      </p:sp>
    </p:spTree>
    <p:extLst>
      <p:ext uri="{BB962C8B-B14F-4D97-AF65-F5344CB8AC3E}">
        <p14:creationId xmlns:p14="http://schemas.microsoft.com/office/powerpoint/2010/main" val="7886847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4E937-09B6-4892-9700-8836371D12DF}"/>
              </a:ext>
            </a:extLst>
          </p:cNvPr>
          <p:cNvSpPr>
            <a:spLocks noGrp="1"/>
          </p:cNvSpPr>
          <p:nvPr>
            <p:ph type="title"/>
          </p:nvPr>
        </p:nvSpPr>
        <p:spPr/>
        <p:txBody>
          <a:bodyPr/>
          <a:lstStyle/>
          <a:p>
            <a:r>
              <a:rPr lang="en-US" b="1" i="0" dirty="0">
                <a:solidFill>
                  <a:srgbClr val="292929"/>
                </a:solidFill>
                <a:effectLst/>
                <a:latin typeface="charter"/>
              </a:rPr>
              <a:t>T- Test</a:t>
            </a:r>
            <a:endParaRPr lang="en-IN" dirty="0"/>
          </a:p>
        </p:txBody>
      </p:sp>
      <p:sp>
        <p:nvSpPr>
          <p:cNvPr id="3" name="Content Placeholder 2">
            <a:extLst>
              <a:ext uri="{FF2B5EF4-FFF2-40B4-BE49-F238E27FC236}">
                <a16:creationId xmlns:a16="http://schemas.microsoft.com/office/drawing/2014/main" id="{2C3CAD89-4E27-4112-8E59-A49231F537EE}"/>
              </a:ext>
            </a:extLst>
          </p:cNvPr>
          <p:cNvSpPr>
            <a:spLocks noGrp="1"/>
          </p:cNvSpPr>
          <p:nvPr>
            <p:ph idx="1"/>
          </p:nvPr>
        </p:nvSpPr>
        <p:spPr/>
        <p:txBody>
          <a:bodyPr/>
          <a:lstStyle/>
          <a:p>
            <a:r>
              <a:rPr lang="en-US" b="1" i="0" dirty="0">
                <a:solidFill>
                  <a:srgbClr val="292929"/>
                </a:solidFill>
                <a:effectLst/>
                <a:latin typeface="charter"/>
              </a:rPr>
              <a:t>T- Test :- </a:t>
            </a:r>
            <a:r>
              <a:rPr lang="en-US" b="0" i="0" dirty="0">
                <a:solidFill>
                  <a:srgbClr val="292929"/>
                </a:solidFill>
                <a:effectLst/>
                <a:latin typeface="charter"/>
              </a:rPr>
              <a:t>A t-test is a type of inferential statistic which is used to determine if there is a significant difference between the means of two groups which may be related in certain features.</a:t>
            </a:r>
          </a:p>
          <a:p>
            <a:endParaRPr lang="en-US" b="0" i="0" dirty="0">
              <a:solidFill>
                <a:srgbClr val="292929"/>
              </a:solidFill>
              <a:effectLst/>
              <a:latin typeface="charter"/>
            </a:endParaRPr>
          </a:p>
          <a:p>
            <a:r>
              <a:rPr lang="en-US" b="0" i="0" dirty="0">
                <a:solidFill>
                  <a:srgbClr val="292929"/>
                </a:solidFill>
                <a:effectLst/>
                <a:latin typeface="charter"/>
              </a:rPr>
              <a:t>It is mostly used when the data sets, would follow a normal distribution and may have unknown </a:t>
            </a:r>
            <a:r>
              <a:rPr lang="en-US" b="0" i="0" u="sng" dirty="0">
                <a:effectLst/>
                <a:latin typeface="charter"/>
                <a:hlinkClick r:id="rId2"/>
              </a:rPr>
              <a:t>variances</a:t>
            </a:r>
            <a:r>
              <a:rPr lang="en-US" b="0" i="0" dirty="0">
                <a:solidFill>
                  <a:srgbClr val="292929"/>
                </a:solidFill>
                <a:effectLst/>
                <a:latin typeface="charter"/>
              </a:rPr>
              <a:t>.</a:t>
            </a:r>
          </a:p>
          <a:p>
            <a:pPr marL="0" indent="0">
              <a:buNone/>
            </a:pPr>
            <a:endParaRPr lang="en-US" b="0" i="0" dirty="0">
              <a:solidFill>
                <a:srgbClr val="292929"/>
              </a:solidFill>
              <a:effectLst/>
              <a:latin typeface="charter"/>
            </a:endParaRPr>
          </a:p>
          <a:p>
            <a:r>
              <a:rPr lang="en-US" b="0" i="0" dirty="0">
                <a:solidFill>
                  <a:srgbClr val="292929"/>
                </a:solidFill>
                <a:effectLst/>
                <a:latin typeface="charter"/>
              </a:rPr>
              <a:t>T-test has 2 types : 1. one sampled t-test 2. two-sampled t-test.</a:t>
            </a:r>
            <a:endParaRPr lang="en-IN" dirty="0"/>
          </a:p>
        </p:txBody>
      </p:sp>
    </p:spTree>
    <p:extLst>
      <p:ext uri="{BB962C8B-B14F-4D97-AF65-F5344CB8AC3E}">
        <p14:creationId xmlns:p14="http://schemas.microsoft.com/office/powerpoint/2010/main" val="40382887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5F728-55C2-49A9-A84A-A785A20AFBDF}"/>
              </a:ext>
            </a:extLst>
          </p:cNvPr>
          <p:cNvSpPr>
            <a:spLocks noGrp="1"/>
          </p:cNvSpPr>
          <p:nvPr>
            <p:ph type="title"/>
          </p:nvPr>
        </p:nvSpPr>
        <p:spPr/>
        <p:txBody>
          <a:bodyPr/>
          <a:lstStyle/>
          <a:p>
            <a:r>
              <a:rPr lang="en-US" b="1" i="0" dirty="0">
                <a:solidFill>
                  <a:srgbClr val="292929"/>
                </a:solidFill>
                <a:effectLst/>
                <a:latin typeface="charter"/>
              </a:rPr>
              <a:t>Paired sampled t-test</a:t>
            </a:r>
            <a:endParaRPr lang="en-IN" dirty="0"/>
          </a:p>
        </p:txBody>
      </p:sp>
      <p:sp>
        <p:nvSpPr>
          <p:cNvPr id="3" name="Content Placeholder 2">
            <a:extLst>
              <a:ext uri="{FF2B5EF4-FFF2-40B4-BE49-F238E27FC236}">
                <a16:creationId xmlns:a16="http://schemas.microsoft.com/office/drawing/2014/main" id="{0D324944-8FFC-47D0-92FC-18D3374B480A}"/>
              </a:ext>
            </a:extLst>
          </p:cNvPr>
          <p:cNvSpPr>
            <a:spLocks noGrp="1"/>
          </p:cNvSpPr>
          <p:nvPr>
            <p:ph idx="1"/>
          </p:nvPr>
        </p:nvSpPr>
        <p:spPr/>
        <p:txBody>
          <a:bodyPr/>
          <a:lstStyle/>
          <a:p>
            <a:r>
              <a:rPr lang="en-US" b="1" i="0" dirty="0">
                <a:solidFill>
                  <a:srgbClr val="292929"/>
                </a:solidFill>
                <a:effectLst/>
                <a:latin typeface="charter"/>
              </a:rPr>
              <a:t>Paired sampled t-test :- </a:t>
            </a:r>
            <a:r>
              <a:rPr lang="en-US" b="0" i="0" dirty="0">
                <a:solidFill>
                  <a:srgbClr val="292929"/>
                </a:solidFill>
                <a:effectLst/>
                <a:latin typeface="charter"/>
              </a:rPr>
              <a:t>The paired sample t-test is also called dependent sample t-test. It’s an </a:t>
            </a:r>
            <a:r>
              <a:rPr lang="en-US" b="0" i="0" dirty="0" err="1">
                <a:solidFill>
                  <a:srgbClr val="292929"/>
                </a:solidFill>
                <a:effectLst/>
                <a:latin typeface="charter"/>
              </a:rPr>
              <a:t>uni</a:t>
            </a:r>
            <a:r>
              <a:rPr lang="en-US" b="0" i="0" dirty="0">
                <a:solidFill>
                  <a:srgbClr val="292929"/>
                </a:solidFill>
                <a:effectLst/>
                <a:latin typeface="charter"/>
              </a:rPr>
              <a:t> variate test that tests for a significant difference between 2 related variables. </a:t>
            </a:r>
          </a:p>
          <a:p>
            <a:r>
              <a:rPr lang="en-US" b="0" i="0" dirty="0">
                <a:solidFill>
                  <a:srgbClr val="292929"/>
                </a:solidFill>
                <a:effectLst/>
                <a:latin typeface="charter"/>
              </a:rPr>
              <a:t>An example of this is if you where to collect the blood pressure for an individual before and after some treatment, condition, or time point.</a:t>
            </a:r>
          </a:p>
          <a:p>
            <a:pPr algn="l"/>
            <a:r>
              <a:rPr lang="en-US" b="1" i="0" dirty="0">
                <a:solidFill>
                  <a:srgbClr val="292929"/>
                </a:solidFill>
                <a:effectLst/>
                <a:latin typeface="charter"/>
              </a:rPr>
              <a:t>H0 :- means difference between two sample is 0</a:t>
            </a:r>
            <a:endParaRPr lang="en-US" b="0" i="0" dirty="0">
              <a:solidFill>
                <a:srgbClr val="292929"/>
              </a:solidFill>
              <a:effectLst/>
              <a:latin typeface="charter"/>
            </a:endParaRPr>
          </a:p>
          <a:p>
            <a:pPr algn="l"/>
            <a:r>
              <a:rPr lang="en-US" b="1" i="0" dirty="0">
                <a:solidFill>
                  <a:srgbClr val="292929"/>
                </a:solidFill>
                <a:effectLst/>
                <a:latin typeface="charter"/>
              </a:rPr>
              <a:t>H1:- mean difference between two sample is not 0</a:t>
            </a:r>
            <a:endParaRPr lang="en-US" b="0" i="0" dirty="0">
              <a:solidFill>
                <a:srgbClr val="292929"/>
              </a:solidFill>
              <a:effectLst/>
              <a:latin typeface="charter"/>
            </a:endParaRPr>
          </a:p>
          <a:p>
            <a:endParaRPr lang="en-IN" dirty="0"/>
          </a:p>
        </p:txBody>
      </p:sp>
    </p:spTree>
    <p:extLst>
      <p:ext uri="{BB962C8B-B14F-4D97-AF65-F5344CB8AC3E}">
        <p14:creationId xmlns:p14="http://schemas.microsoft.com/office/powerpoint/2010/main" val="23410856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0331E-8CB5-4C51-8372-EC38CBE9362F}"/>
              </a:ext>
            </a:extLst>
          </p:cNvPr>
          <p:cNvSpPr>
            <a:spLocks noGrp="1"/>
          </p:cNvSpPr>
          <p:nvPr>
            <p:ph type="title"/>
          </p:nvPr>
        </p:nvSpPr>
        <p:spPr/>
        <p:txBody>
          <a:bodyPr/>
          <a:lstStyle/>
          <a:p>
            <a:r>
              <a:rPr lang="en-IN" b="0" i="0" dirty="0">
                <a:solidFill>
                  <a:srgbClr val="292929"/>
                </a:solidFill>
                <a:effectLst/>
                <a:latin typeface="sohne"/>
              </a:rPr>
              <a:t>Z Test</a:t>
            </a:r>
            <a:br>
              <a:rPr lang="en-IN" b="0"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B0C6BB45-7E71-4445-9D5A-9314FDB2FC37}"/>
              </a:ext>
            </a:extLst>
          </p:cNvPr>
          <p:cNvSpPr>
            <a:spLocks noGrp="1"/>
          </p:cNvSpPr>
          <p:nvPr>
            <p:ph idx="1"/>
          </p:nvPr>
        </p:nvSpPr>
        <p:spPr/>
        <p:txBody>
          <a:bodyPr/>
          <a:lstStyle/>
          <a:p>
            <a:r>
              <a:rPr lang="en-US" b="0" i="0" dirty="0">
                <a:solidFill>
                  <a:srgbClr val="292929"/>
                </a:solidFill>
                <a:effectLst/>
                <a:latin typeface="charter"/>
              </a:rPr>
              <a:t>Your </a:t>
            </a:r>
            <a:r>
              <a:rPr lang="en-US" b="0" i="0" u="sng" dirty="0">
                <a:solidFill>
                  <a:srgbClr val="292929"/>
                </a:solidFill>
                <a:effectLst/>
                <a:latin typeface="charter"/>
                <a:hlinkClick r:id="rId2"/>
              </a:rPr>
              <a:t>sample size</a:t>
            </a:r>
            <a:r>
              <a:rPr lang="en-US" b="0" i="0" dirty="0">
                <a:solidFill>
                  <a:srgbClr val="292929"/>
                </a:solidFill>
                <a:effectLst/>
                <a:latin typeface="charter"/>
              </a:rPr>
              <a:t> is greater than 30. Otherwise, use a </a:t>
            </a:r>
            <a:r>
              <a:rPr lang="en-US" b="0" i="0" u="sng" dirty="0">
                <a:solidFill>
                  <a:srgbClr val="292929"/>
                </a:solidFill>
                <a:effectLst/>
                <a:latin typeface="charter"/>
                <a:hlinkClick r:id="rId3"/>
              </a:rPr>
              <a:t>t test</a:t>
            </a:r>
            <a:r>
              <a:rPr lang="en-US" b="0" i="0" dirty="0">
                <a:solidFill>
                  <a:srgbClr val="292929"/>
                </a:solidFill>
                <a:effectLst/>
                <a:latin typeface="charter"/>
              </a:rPr>
              <a:t>.</a:t>
            </a:r>
          </a:p>
          <a:p>
            <a:r>
              <a:rPr lang="en-US" b="0" i="0" dirty="0">
                <a:solidFill>
                  <a:srgbClr val="292929"/>
                </a:solidFill>
                <a:effectLst/>
                <a:latin typeface="charter"/>
              </a:rPr>
              <a:t>Data points should be </a:t>
            </a:r>
            <a:r>
              <a:rPr lang="en-US" b="0" i="0" u="sng" dirty="0">
                <a:solidFill>
                  <a:srgbClr val="292929"/>
                </a:solidFill>
                <a:effectLst/>
                <a:latin typeface="charter"/>
                <a:hlinkClick r:id="rId4"/>
              </a:rPr>
              <a:t>independent </a:t>
            </a:r>
            <a:r>
              <a:rPr lang="en-US" b="0" i="0" dirty="0">
                <a:solidFill>
                  <a:srgbClr val="292929"/>
                </a:solidFill>
                <a:effectLst/>
                <a:latin typeface="charter"/>
              </a:rPr>
              <a:t>from each other. In other words, one data point isn’t related or doesn’t affect another data point.</a:t>
            </a:r>
          </a:p>
          <a:p>
            <a:r>
              <a:rPr lang="en-US" b="0" i="0" dirty="0">
                <a:solidFill>
                  <a:srgbClr val="292929"/>
                </a:solidFill>
                <a:effectLst/>
                <a:latin typeface="charter"/>
              </a:rPr>
              <a:t>Your data should be normally distributed. However, for large sample sizes (over 30) this doesn’t always matter.</a:t>
            </a:r>
          </a:p>
          <a:p>
            <a:r>
              <a:rPr lang="en-US" b="0" i="0" dirty="0">
                <a:solidFill>
                  <a:srgbClr val="292929"/>
                </a:solidFill>
                <a:effectLst/>
                <a:latin typeface="charter"/>
              </a:rPr>
              <a:t>Your data should be randomly selected from a population, where each item has an equal chance of being selected.</a:t>
            </a:r>
          </a:p>
          <a:p>
            <a:r>
              <a:rPr lang="en-US" b="0" i="0" u="sng" dirty="0">
                <a:solidFill>
                  <a:srgbClr val="292929"/>
                </a:solidFill>
                <a:effectLst/>
                <a:latin typeface="charter"/>
                <a:hlinkClick r:id="rId2"/>
              </a:rPr>
              <a:t>Sample sizes</a:t>
            </a:r>
            <a:r>
              <a:rPr lang="en-US" b="0" i="0" dirty="0">
                <a:solidFill>
                  <a:srgbClr val="292929"/>
                </a:solidFill>
                <a:effectLst/>
                <a:latin typeface="charter"/>
              </a:rPr>
              <a:t> should be equal if at all possible.</a:t>
            </a:r>
          </a:p>
          <a:p>
            <a:endParaRPr lang="en-IN" dirty="0"/>
          </a:p>
        </p:txBody>
      </p:sp>
    </p:spTree>
    <p:extLst>
      <p:ext uri="{BB962C8B-B14F-4D97-AF65-F5344CB8AC3E}">
        <p14:creationId xmlns:p14="http://schemas.microsoft.com/office/powerpoint/2010/main" val="15496430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B13CD-4B24-49CE-AD7D-49A98BB9B3F9}"/>
              </a:ext>
            </a:extLst>
          </p:cNvPr>
          <p:cNvSpPr>
            <a:spLocks noGrp="1"/>
          </p:cNvSpPr>
          <p:nvPr>
            <p:ph type="title"/>
          </p:nvPr>
        </p:nvSpPr>
        <p:spPr/>
        <p:txBody>
          <a:bodyPr/>
          <a:lstStyle/>
          <a:p>
            <a:r>
              <a:rPr lang="en-IN" b="1" i="0" dirty="0">
                <a:solidFill>
                  <a:srgbClr val="292929"/>
                </a:solidFill>
                <a:effectLst/>
                <a:latin typeface="charter"/>
              </a:rPr>
              <a:t>ANOVA (F-TEST)</a:t>
            </a:r>
            <a:endParaRPr lang="en-IN" dirty="0"/>
          </a:p>
        </p:txBody>
      </p:sp>
      <p:pic>
        <p:nvPicPr>
          <p:cNvPr id="1026" name="Picture 2">
            <a:extLst>
              <a:ext uri="{FF2B5EF4-FFF2-40B4-BE49-F238E27FC236}">
                <a16:creationId xmlns:a16="http://schemas.microsoft.com/office/drawing/2014/main" id="{48B56F41-9570-426E-BCD8-5E75B6FD408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37252" y="1661354"/>
            <a:ext cx="710316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30244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27390-54D1-40D6-A659-982CDA5F9C9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01AB806-A589-4652-BB0B-817130CF9785}"/>
              </a:ext>
            </a:extLst>
          </p:cNvPr>
          <p:cNvSpPr>
            <a:spLocks noGrp="1"/>
          </p:cNvSpPr>
          <p:nvPr>
            <p:ph idx="1"/>
          </p:nvPr>
        </p:nvSpPr>
        <p:spPr/>
        <p:txBody>
          <a:bodyPr/>
          <a:lstStyle/>
          <a:p>
            <a:r>
              <a:rPr lang="en-US" b="1" i="0" dirty="0">
                <a:solidFill>
                  <a:srgbClr val="292929"/>
                </a:solidFill>
                <a:effectLst/>
                <a:latin typeface="charter"/>
              </a:rPr>
              <a:t>One Way F-test(</a:t>
            </a:r>
            <a:r>
              <a:rPr lang="en-US" b="1" i="0" dirty="0" err="1">
                <a:solidFill>
                  <a:srgbClr val="292929"/>
                </a:solidFill>
                <a:effectLst/>
                <a:latin typeface="charter"/>
              </a:rPr>
              <a:t>Anova</a:t>
            </a:r>
            <a:r>
              <a:rPr lang="en-US" b="1" i="0" dirty="0">
                <a:solidFill>
                  <a:srgbClr val="292929"/>
                </a:solidFill>
                <a:effectLst/>
                <a:latin typeface="charter"/>
              </a:rPr>
              <a:t>) :- </a:t>
            </a:r>
            <a:r>
              <a:rPr lang="en-US" b="0" i="0" dirty="0">
                <a:solidFill>
                  <a:srgbClr val="292929"/>
                </a:solidFill>
                <a:effectLst/>
                <a:latin typeface="charter"/>
              </a:rPr>
              <a:t>It tell whether two or more groups are similar or not based on their mean similarity and f-score.</a:t>
            </a:r>
            <a:endParaRPr lang="en-IN" dirty="0"/>
          </a:p>
        </p:txBody>
      </p:sp>
    </p:spTree>
    <p:extLst>
      <p:ext uri="{BB962C8B-B14F-4D97-AF65-F5344CB8AC3E}">
        <p14:creationId xmlns:p14="http://schemas.microsoft.com/office/powerpoint/2010/main" val="5061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169D6-54FD-4EC6-A59A-9E10C61E4B0C}"/>
              </a:ext>
            </a:extLst>
          </p:cNvPr>
          <p:cNvSpPr>
            <a:spLocks noGrp="1"/>
          </p:cNvSpPr>
          <p:nvPr>
            <p:ph type="title"/>
          </p:nvPr>
        </p:nvSpPr>
        <p:spPr/>
        <p:txBody>
          <a:bodyPr/>
          <a:lstStyle/>
          <a:p>
            <a:r>
              <a:rPr lang="en-US" dirty="0"/>
              <a:t>Why Python? (Advantages)</a:t>
            </a:r>
            <a:endParaRPr lang="en-IN" dirty="0"/>
          </a:p>
        </p:txBody>
      </p:sp>
      <p:sp>
        <p:nvSpPr>
          <p:cNvPr id="5" name="TextBox 4">
            <a:extLst>
              <a:ext uri="{FF2B5EF4-FFF2-40B4-BE49-F238E27FC236}">
                <a16:creationId xmlns:a16="http://schemas.microsoft.com/office/drawing/2014/main" id="{ED31F18F-9E8C-4235-99E8-28DC426F328F}"/>
              </a:ext>
            </a:extLst>
          </p:cNvPr>
          <p:cNvSpPr txBox="1"/>
          <p:nvPr/>
        </p:nvSpPr>
        <p:spPr>
          <a:xfrm>
            <a:off x="838200" y="1505158"/>
            <a:ext cx="9790043" cy="5109091"/>
          </a:xfrm>
          <a:prstGeom prst="rect">
            <a:avLst/>
          </a:prstGeom>
          <a:noFill/>
        </p:spPr>
        <p:txBody>
          <a:bodyPr wrap="square" rtlCol="0">
            <a:spAutoFit/>
          </a:bodyPr>
          <a:lstStyle/>
          <a:p>
            <a:pPr marL="285750" indent="-285750">
              <a:buFont typeface="Arial" panose="020B0604020202020204" pitchFamily="34" charset="0"/>
              <a:buChar char="•"/>
            </a:pPr>
            <a:r>
              <a:rPr lang="en-US" sz="2800" dirty="0"/>
              <a:t> Provides a good collection of libraries that are robust and varied</a:t>
            </a:r>
          </a:p>
          <a:p>
            <a:endParaRPr lang="en-US" sz="2800" dirty="0"/>
          </a:p>
          <a:p>
            <a:pPr marL="285750" indent="-285750">
              <a:buFont typeface="Arial" panose="020B0604020202020204" pitchFamily="34" charset="0"/>
              <a:buChar char="•"/>
            </a:pPr>
            <a:r>
              <a:rPr lang="en-US" sz="2800" dirty="0"/>
              <a:t>Can be integrated with big data frameworks like Hadoop and Spark</a:t>
            </a:r>
          </a:p>
          <a:p>
            <a:endParaRPr lang="en-US" sz="2800" dirty="0"/>
          </a:p>
          <a:p>
            <a:pPr marL="285750" indent="-285750">
              <a:buFont typeface="Arial" panose="020B0604020202020204" pitchFamily="34" charset="0"/>
              <a:buChar char="•"/>
            </a:pPr>
            <a:r>
              <a:rPr lang="en-US" sz="2800" dirty="0"/>
              <a:t>Supports object oriented programming environment</a:t>
            </a:r>
          </a:p>
          <a:p>
            <a:endParaRPr lang="en-US" sz="2800" dirty="0"/>
          </a:p>
          <a:p>
            <a:pPr marL="285750" indent="-285750">
              <a:buFont typeface="Arial" panose="020B0604020202020204" pitchFamily="34" charset="0"/>
              <a:buChar char="•"/>
            </a:pPr>
            <a:r>
              <a:rPr lang="en-US" sz="2800" dirty="0"/>
              <a:t>Reasonably fast to prototype</a:t>
            </a:r>
          </a:p>
          <a:p>
            <a:endParaRPr lang="en-US" sz="2800" dirty="0"/>
          </a:p>
          <a:p>
            <a:pPr marL="285750" indent="-285750">
              <a:buFont typeface="Arial" panose="020B0604020202020204" pitchFamily="34" charset="0"/>
              <a:buChar char="•"/>
            </a:pPr>
            <a:r>
              <a:rPr lang="en-US" sz="2800" dirty="0"/>
              <a:t>Provides support for reading files from local databases and cloud.</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0788102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79F5-5E9D-4146-9AFC-140A62823DB4}"/>
              </a:ext>
            </a:extLst>
          </p:cNvPr>
          <p:cNvSpPr>
            <a:spLocks noGrp="1"/>
          </p:cNvSpPr>
          <p:nvPr>
            <p:ph type="title"/>
          </p:nvPr>
        </p:nvSpPr>
        <p:spPr/>
        <p:txBody>
          <a:bodyPr/>
          <a:lstStyle/>
          <a:p>
            <a:r>
              <a:rPr lang="en-IN" b="1" i="0" dirty="0">
                <a:solidFill>
                  <a:srgbClr val="292929"/>
                </a:solidFill>
                <a:effectLst/>
                <a:latin typeface="charter"/>
              </a:rPr>
              <a:t>Chi-Square Test</a:t>
            </a:r>
            <a:endParaRPr lang="en-IN" dirty="0"/>
          </a:p>
        </p:txBody>
      </p:sp>
      <p:sp>
        <p:nvSpPr>
          <p:cNvPr id="3" name="Content Placeholder 2">
            <a:extLst>
              <a:ext uri="{FF2B5EF4-FFF2-40B4-BE49-F238E27FC236}">
                <a16:creationId xmlns:a16="http://schemas.microsoft.com/office/drawing/2014/main" id="{5F8DF04C-5BE0-41D0-8E2D-4972D5FC7CAC}"/>
              </a:ext>
            </a:extLst>
          </p:cNvPr>
          <p:cNvSpPr>
            <a:spLocks noGrp="1"/>
          </p:cNvSpPr>
          <p:nvPr>
            <p:ph idx="1"/>
          </p:nvPr>
        </p:nvSpPr>
        <p:spPr/>
        <p:txBody>
          <a:bodyPr/>
          <a:lstStyle/>
          <a:p>
            <a:r>
              <a:rPr lang="en-US" b="0" i="0" dirty="0">
                <a:solidFill>
                  <a:srgbClr val="292929"/>
                </a:solidFill>
                <a:effectLst/>
                <a:latin typeface="charter"/>
              </a:rPr>
              <a:t>The test is applied when you have two </a:t>
            </a:r>
            <a:r>
              <a:rPr lang="en-US" b="0" i="0" u="sng" dirty="0">
                <a:effectLst/>
                <a:latin typeface="charter"/>
                <a:hlinkClick r:id="rId2"/>
              </a:rPr>
              <a:t>categorical variables</a:t>
            </a:r>
            <a:r>
              <a:rPr lang="en-US" b="0" i="0" dirty="0">
                <a:solidFill>
                  <a:srgbClr val="292929"/>
                </a:solidFill>
                <a:effectLst/>
                <a:latin typeface="charter"/>
              </a:rPr>
              <a:t> from a single population.</a:t>
            </a:r>
          </a:p>
          <a:p>
            <a:r>
              <a:rPr lang="en-US" b="0" i="0" dirty="0">
                <a:solidFill>
                  <a:srgbClr val="292929"/>
                </a:solidFill>
                <a:effectLst/>
                <a:latin typeface="charter"/>
              </a:rPr>
              <a:t>It is used to determine whether there is a significant association between the two variables.</a:t>
            </a:r>
            <a:endParaRPr lang="en-US" dirty="0">
              <a:solidFill>
                <a:srgbClr val="292929"/>
              </a:solidFill>
              <a:latin typeface="charter"/>
            </a:endParaRPr>
          </a:p>
          <a:p>
            <a:r>
              <a:rPr lang="en-US" b="0" i="0" dirty="0">
                <a:solidFill>
                  <a:srgbClr val="292929"/>
                </a:solidFill>
                <a:effectLst/>
                <a:latin typeface="charter"/>
              </a:rPr>
              <a:t>For example, in an election survey, voters might be classified by gender (male or female) and voting preference. We could use a chi-square test for independence to determine whether gender is related to voting preference</a:t>
            </a:r>
            <a:endParaRPr lang="en-IN" dirty="0"/>
          </a:p>
        </p:txBody>
      </p:sp>
    </p:spTree>
    <p:extLst>
      <p:ext uri="{BB962C8B-B14F-4D97-AF65-F5344CB8AC3E}">
        <p14:creationId xmlns:p14="http://schemas.microsoft.com/office/powerpoint/2010/main" val="7500215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EB881-A12A-48BB-A6A5-4460BD387FD6}"/>
              </a:ext>
            </a:extLst>
          </p:cNvPr>
          <p:cNvSpPr>
            <a:spLocks noGrp="1"/>
          </p:cNvSpPr>
          <p:nvPr>
            <p:ph type="title"/>
          </p:nvPr>
        </p:nvSpPr>
        <p:spPr/>
        <p:txBody>
          <a:bodyPr/>
          <a:lstStyle/>
          <a:p>
            <a:r>
              <a:rPr lang="en-US" dirty="0"/>
              <a:t>Linear Regression</a:t>
            </a:r>
            <a:endParaRPr lang="en-IN" dirty="0"/>
          </a:p>
        </p:txBody>
      </p:sp>
      <p:sp>
        <p:nvSpPr>
          <p:cNvPr id="3" name="Content Placeholder 2">
            <a:extLst>
              <a:ext uri="{FF2B5EF4-FFF2-40B4-BE49-F238E27FC236}">
                <a16:creationId xmlns:a16="http://schemas.microsoft.com/office/drawing/2014/main" id="{9F3484BA-F0DE-4A3A-B614-EBC0E0472394}"/>
              </a:ext>
            </a:extLst>
          </p:cNvPr>
          <p:cNvSpPr>
            <a:spLocks noGrp="1"/>
          </p:cNvSpPr>
          <p:nvPr>
            <p:ph idx="1"/>
          </p:nvPr>
        </p:nvSpPr>
        <p:spPr/>
        <p:txBody>
          <a:bodyPr/>
          <a:lstStyle/>
          <a:p>
            <a:r>
              <a:rPr lang="en-US" b="1" dirty="0">
                <a:effectLst/>
                <a:latin typeface="charter"/>
                <a:hlinkClick r:id="rId2"/>
              </a:rPr>
              <a:t>Linear regression is a linear approximation of a causal relationship between two or more variables.</a:t>
            </a:r>
            <a:endParaRPr lang="en-US" b="1" dirty="0">
              <a:latin typeface="charter"/>
            </a:endParaRPr>
          </a:p>
          <a:p>
            <a:pPr marL="0" indent="0">
              <a:buNone/>
            </a:pPr>
            <a:r>
              <a:rPr lang="es-ES" b="0" i="0" dirty="0">
                <a:solidFill>
                  <a:srgbClr val="757575"/>
                </a:solidFill>
                <a:effectLst/>
                <a:latin typeface="fell"/>
              </a:rPr>
              <a:t>y = f ( x₁, x₂, .… xₙ )</a:t>
            </a:r>
          </a:p>
          <a:p>
            <a:pPr marL="0" indent="0">
              <a:buNone/>
            </a:pPr>
            <a:r>
              <a:rPr lang="es-ES" dirty="0" err="1">
                <a:solidFill>
                  <a:srgbClr val="757575"/>
                </a:solidFill>
                <a:latin typeface="fell"/>
              </a:rPr>
              <a:t>Types</a:t>
            </a:r>
            <a:r>
              <a:rPr lang="es-ES" dirty="0">
                <a:solidFill>
                  <a:srgbClr val="757575"/>
                </a:solidFill>
                <a:latin typeface="fell"/>
              </a:rPr>
              <a:t> </a:t>
            </a:r>
            <a:r>
              <a:rPr lang="es-ES" dirty="0" err="1">
                <a:solidFill>
                  <a:srgbClr val="757575"/>
                </a:solidFill>
                <a:latin typeface="fell"/>
              </a:rPr>
              <a:t>of</a:t>
            </a:r>
            <a:r>
              <a:rPr lang="es-ES" dirty="0">
                <a:solidFill>
                  <a:srgbClr val="757575"/>
                </a:solidFill>
                <a:latin typeface="fell"/>
              </a:rPr>
              <a:t> </a:t>
            </a:r>
            <a:r>
              <a:rPr lang="es-ES" dirty="0" err="1">
                <a:solidFill>
                  <a:srgbClr val="757575"/>
                </a:solidFill>
                <a:latin typeface="fell"/>
              </a:rPr>
              <a:t>Regression</a:t>
            </a:r>
            <a:endParaRPr lang="es-ES" dirty="0">
              <a:solidFill>
                <a:srgbClr val="757575"/>
              </a:solidFill>
              <a:latin typeface="fell"/>
            </a:endParaRPr>
          </a:p>
          <a:p>
            <a:pPr marL="0" indent="0">
              <a:buNone/>
            </a:pPr>
            <a:r>
              <a:rPr lang="es-ES" b="0" i="0" dirty="0">
                <a:solidFill>
                  <a:srgbClr val="757575"/>
                </a:solidFill>
                <a:effectLst/>
                <a:latin typeface="fell"/>
              </a:rPr>
              <a:t>Simple Linear </a:t>
            </a:r>
            <a:r>
              <a:rPr lang="es-ES" b="0" i="0" dirty="0" err="1">
                <a:solidFill>
                  <a:srgbClr val="757575"/>
                </a:solidFill>
                <a:effectLst/>
                <a:latin typeface="fell"/>
              </a:rPr>
              <a:t>Regression</a:t>
            </a:r>
            <a:endParaRPr lang="es-ES" b="0" i="0" dirty="0">
              <a:solidFill>
                <a:srgbClr val="757575"/>
              </a:solidFill>
              <a:effectLst/>
              <a:latin typeface="fell"/>
            </a:endParaRPr>
          </a:p>
          <a:p>
            <a:pPr marL="0" indent="0">
              <a:buNone/>
            </a:pPr>
            <a:endParaRPr lang="es-ES" b="0" i="0" dirty="0">
              <a:solidFill>
                <a:srgbClr val="757575"/>
              </a:solidFill>
              <a:effectLst/>
              <a:latin typeface="fell"/>
            </a:endParaRPr>
          </a:p>
          <a:p>
            <a:pPr marL="0" indent="0">
              <a:buNone/>
            </a:pPr>
            <a:endParaRPr lang="es-ES" b="0" i="0" dirty="0">
              <a:solidFill>
                <a:srgbClr val="757575"/>
              </a:solidFill>
              <a:effectLst/>
              <a:latin typeface="fell"/>
            </a:endParaRPr>
          </a:p>
          <a:p>
            <a:pPr marL="0" indent="0">
              <a:buNone/>
            </a:pPr>
            <a:endParaRPr lang="en-US" b="1" i="0" dirty="0">
              <a:solidFill>
                <a:srgbClr val="757575"/>
              </a:solidFill>
              <a:effectLst/>
              <a:latin typeface="charter"/>
            </a:endParaRPr>
          </a:p>
          <a:p>
            <a:pPr marL="0" indent="0">
              <a:buNone/>
            </a:pPr>
            <a:endParaRPr lang="en-US" b="1" dirty="0">
              <a:solidFill>
                <a:srgbClr val="757575"/>
              </a:solidFill>
              <a:latin typeface="charter"/>
            </a:endParaRPr>
          </a:p>
        </p:txBody>
      </p:sp>
      <p:pic>
        <p:nvPicPr>
          <p:cNvPr id="5" name="Picture 2">
            <a:extLst>
              <a:ext uri="{FF2B5EF4-FFF2-40B4-BE49-F238E27FC236}">
                <a16:creationId xmlns:a16="http://schemas.microsoft.com/office/drawing/2014/main" id="{D271E3EB-9499-4A08-9F96-08A308E040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452938"/>
            <a:ext cx="4448175" cy="172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9088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34F64-857E-496E-8A14-952145BB71F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A154BDCF-A1C5-4249-8BF3-902E0A1C6B37}"/>
              </a:ext>
            </a:extLst>
          </p:cNvPr>
          <p:cNvSpPr>
            <a:spLocks noGrp="1"/>
          </p:cNvSpPr>
          <p:nvPr>
            <p:ph idx="1"/>
          </p:nvPr>
        </p:nvSpPr>
        <p:spPr/>
        <p:txBody>
          <a:bodyPr/>
          <a:lstStyle/>
          <a:p>
            <a:r>
              <a:rPr lang="en-IN" b="0" i="0" dirty="0">
                <a:solidFill>
                  <a:srgbClr val="292929"/>
                </a:solidFill>
                <a:effectLst/>
                <a:latin typeface="sohne"/>
              </a:rPr>
              <a:t>Multiple linear regression</a:t>
            </a:r>
          </a:p>
          <a:p>
            <a:endParaRPr lang="en-IN" b="1" dirty="0"/>
          </a:p>
        </p:txBody>
      </p:sp>
      <p:pic>
        <p:nvPicPr>
          <p:cNvPr id="4" name="Picture 2">
            <a:extLst>
              <a:ext uri="{FF2B5EF4-FFF2-40B4-BE49-F238E27FC236}">
                <a16:creationId xmlns:a16="http://schemas.microsoft.com/office/drawing/2014/main" id="{BCB948F1-EF52-4103-8754-C2BC55C614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281957"/>
            <a:ext cx="5343525" cy="85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72885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ADEDA-DA49-4ED2-91D2-4739FFF42B10}"/>
              </a:ext>
            </a:extLst>
          </p:cNvPr>
          <p:cNvSpPr>
            <a:spLocks noGrp="1"/>
          </p:cNvSpPr>
          <p:nvPr>
            <p:ph type="title"/>
          </p:nvPr>
        </p:nvSpPr>
        <p:spPr/>
        <p:txBody>
          <a:bodyPr/>
          <a:lstStyle/>
          <a:p>
            <a:r>
              <a:rPr lang="en-US" dirty="0"/>
              <a:t>Simple Linear Regression</a:t>
            </a:r>
            <a:endParaRPr lang="en-IN" dirty="0"/>
          </a:p>
        </p:txBody>
      </p:sp>
      <p:pic>
        <p:nvPicPr>
          <p:cNvPr id="2050" name="Picture 2">
            <a:extLst>
              <a:ext uri="{FF2B5EF4-FFF2-40B4-BE49-F238E27FC236}">
                <a16:creationId xmlns:a16="http://schemas.microsoft.com/office/drawing/2014/main" id="{82143CD6-D315-4354-B495-B09A2BABB77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03449"/>
            <a:ext cx="4448175" cy="17240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84A51CB-9655-4D86-B503-4D010DCB2E8F}"/>
              </a:ext>
            </a:extLst>
          </p:cNvPr>
          <p:cNvSpPr txBox="1"/>
          <p:nvPr/>
        </p:nvSpPr>
        <p:spPr>
          <a:xfrm>
            <a:off x="838200" y="3640234"/>
            <a:ext cx="10247142" cy="2677656"/>
          </a:xfrm>
          <a:prstGeom prst="rect">
            <a:avLst/>
          </a:prstGeom>
          <a:noFill/>
        </p:spPr>
        <p:txBody>
          <a:bodyPr wrap="square">
            <a:spAutoFit/>
          </a:bodyPr>
          <a:lstStyle/>
          <a:p>
            <a:pPr algn="l">
              <a:buFont typeface="Arial" panose="020B0604020202020204" pitchFamily="34" charset="0"/>
              <a:buChar char="•"/>
            </a:pPr>
            <a:r>
              <a:rPr lang="en-US" sz="2800" b="1" i="0" dirty="0">
                <a:solidFill>
                  <a:srgbClr val="292929"/>
                </a:solidFill>
                <a:effectLst/>
                <a:latin typeface="charter"/>
              </a:rPr>
              <a:t>The dependent variable (DV): </a:t>
            </a:r>
            <a:r>
              <a:rPr lang="en-US" sz="2800" b="0" i="0" dirty="0">
                <a:solidFill>
                  <a:srgbClr val="292929"/>
                </a:solidFill>
                <a:effectLst/>
                <a:latin typeface="charter"/>
              </a:rPr>
              <a:t>As you probably already guessed from the name, the DV is a variable that you try to understand in terms of its dependence on another variable.</a:t>
            </a:r>
          </a:p>
          <a:p>
            <a:pPr algn="l">
              <a:buFont typeface="Arial" panose="020B0604020202020204" pitchFamily="34" charset="0"/>
              <a:buChar char="•"/>
            </a:pPr>
            <a:r>
              <a:rPr lang="en-US" sz="2800" b="1" i="0" dirty="0">
                <a:solidFill>
                  <a:srgbClr val="292929"/>
                </a:solidFill>
                <a:effectLst/>
                <a:latin typeface="charter"/>
              </a:rPr>
              <a:t>The independent variable (IV):</a:t>
            </a:r>
            <a:r>
              <a:rPr lang="en-US" sz="2800" b="0" i="0" dirty="0">
                <a:solidFill>
                  <a:srgbClr val="292929"/>
                </a:solidFill>
                <a:effectLst/>
                <a:latin typeface="charter"/>
              </a:rPr>
              <a:t> The IV is the variable that affects the dependent variable. the studying hours are the independent variables in their respective cases.</a:t>
            </a:r>
          </a:p>
        </p:txBody>
      </p:sp>
    </p:spTree>
    <p:extLst>
      <p:ext uri="{BB962C8B-B14F-4D97-AF65-F5344CB8AC3E}">
        <p14:creationId xmlns:p14="http://schemas.microsoft.com/office/powerpoint/2010/main" val="19557815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19C94-932A-4D7D-801C-F5C71B7D6E4A}"/>
              </a:ext>
            </a:extLst>
          </p:cNvPr>
          <p:cNvSpPr>
            <a:spLocks noGrp="1"/>
          </p:cNvSpPr>
          <p:nvPr>
            <p:ph type="title"/>
          </p:nvPr>
        </p:nvSpPr>
        <p:spPr/>
        <p:txBody>
          <a:bodyPr/>
          <a:lstStyle/>
          <a:p>
            <a:r>
              <a:rPr lang="en-US" dirty="0"/>
              <a:t>Simple Linear Regression</a:t>
            </a:r>
            <a:endParaRPr lang="en-IN" dirty="0"/>
          </a:p>
        </p:txBody>
      </p:sp>
      <p:sp>
        <p:nvSpPr>
          <p:cNvPr id="3" name="Content Placeholder 2">
            <a:extLst>
              <a:ext uri="{FF2B5EF4-FFF2-40B4-BE49-F238E27FC236}">
                <a16:creationId xmlns:a16="http://schemas.microsoft.com/office/drawing/2014/main" id="{5E536389-47F6-49E0-951C-49033A5E56B2}"/>
              </a:ext>
            </a:extLst>
          </p:cNvPr>
          <p:cNvSpPr>
            <a:spLocks noGrp="1"/>
          </p:cNvSpPr>
          <p:nvPr>
            <p:ph idx="1"/>
          </p:nvPr>
        </p:nvSpPr>
        <p:spPr/>
        <p:txBody>
          <a:bodyPr/>
          <a:lstStyle/>
          <a:p>
            <a:r>
              <a:rPr lang="en-US" b="1" i="0" dirty="0">
                <a:solidFill>
                  <a:srgbClr val="292929"/>
                </a:solidFill>
                <a:effectLst/>
                <a:latin typeface="charter"/>
              </a:rPr>
              <a:t>The coefficient:</a:t>
            </a:r>
            <a:r>
              <a:rPr lang="en-US" b="0" i="0" dirty="0">
                <a:solidFill>
                  <a:srgbClr val="292929"/>
                </a:solidFill>
                <a:effectLst/>
                <a:latin typeface="charter"/>
              </a:rPr>
              <a:t> The independent variable’s coefficient basically determines how a one-unit change in the IV can affect the DV.</a:t>
            </a:r>
          </a:p>
          <a:p>
            <a:r>
              <a:rPr lang="en-US" b="1" i="0" dirty="0">
                <a:solidFill>
                  <a:srgbClr val="292929"/>
                </a:solidFill>
                <a:effectLst/>
                <a:latin typeface="charter"/>
              </a:rPr>
              <a:t>The constant (b₀):</a:t>
            </a:r>
            <a:r>
              <a:rPr lang="en-US" b="0" i="0" dirty="0">
                <a:solidFill>
                  <a:srgbClr val="292929"/>
                </a:solidFill>
                <a:effectLst/>
                <a:latin typeface="charter"/>
              </a:rPr>
              <a:t> The point where the straight (regression) line intersects with the Y-axis.</a:t>
            </a:r>
          </a:p>
          <a:p>
            <a:endParaRPr lang="en-IN" dirty="0"/>
          </a:p>
        </p:txBody>
      </p:sp>
    </p:spTree>
    <p:extLst>
      <p:ext uri="{BB962C8B-B14F-4D97-AF65-F5344CB8AC3E}">
        <p14:creationId xmlns:p14="http://schemas.microsoft.com/office/powerpoint/2010/main" val="36051565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ECE6B-8AE6-461E-90B2-709AC32734FA}"/>
              </a:ext>
            </a:extLst>
          </p:cNvPr>
          <p:cNvSpPr>
            <a:spLocks noGrp="1"/>
          </p:cNvSpPr>
          <p:nvPr>
            <p:ph type="title"/>
          </p:nvPr>
        </p:nvSpPr>
        <p:spPr/>
        <p:txBody>
          <a:bodyPr/>
          <a:lstStyle/>
          <a:p>
            <a:r>
              <a:rPr lang="en-IN" b="0" i="0" dirty="0">
                <a:solidFill>
                  <a:srgbClr val="292929"/>
                </a:solidFill>
                <a:effectLst/>
                <a:latin typeface="sohne"/>
              </a:rPr>
              <a:t>Multiple linear regression</a:t>
            </a:r>
            <a:br>
              <a:rPr lang="en-IN" b="0" i="0" dirty="0">
                <a:solidFill>
                  <a:srgbClr val="292929"/>
                </a:solidFill>
                <a:effectLst/>
                <a:latin typeface="sohne"/>
              </a:rPr>
            </a:br>
            <a:endParaRPr lang="en-IN" dirty="0"/>
          </a:p>
        </p:txBody>
      </p:sp>
      <p:pic>
        <p:nvPicPr>
          <p:cNvPr id="3074" name="Picture 2">
            <a:extLst>
              <a:ext uri="{FF2B5EF4-FFF2-40B4-BE49-F238E27FC236}">
                <a16:creationId xmlns:a16="http://schemas.microsoft.com/office/drawing/2014/main" id="{DBF42BD5-1DB7-486C-954F-74447837846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6458" y="1690688"/>
            <a:ext cx="5343525" cy="8572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CB4732A-D1B2-4ADF-B89C-05DA4818E028}"/>
              </a:ext>
            </a:extLst>
          </p:cNvPr>
          <p:cNvSpPr txBox="1"/>
          <p:nvPr/>
        </p:nvSpPr>
        <p:spPr>
          <a:xfrm>
            <a:off x="976457" y="2547938"/>
            <a:ext cx="7843985" cy="3046988"/>
          </a:xfrm>
          <a:prstGeom prst="rect">
            <a:avLst/>
          </a:prstGeom>
          <a:noFill/>
        </p:spPr>
        <p:txBody>
          <a:bodyPr wrap="square">
            <a:spAutoFit/>
          </a:bodyPr>
          <a:lstStyle/>
          <a:p>
            <a:pPr algn="l">
              <a:buFont typeface="Arial" panose="020B0604020202020204" pitchFamily="34" charset="0"/>
              <a:buChar char="•"/>
            </a:pPr>
            <a:r>
              <a:rPr lang="en-IN" sz="3200" b="0" i="0">
                <a:solidFill>
                  <a:srgbClr val="292929"/>
                </a:solidFill>
                <a:effectLst/>
                <a:latin typeface="charter"/>
              </a:rPr>
              <a:t>y - dependent variable</a:t>
            </a:r>
          </a:p>
          <a:p>
            <a:pPr algn="l">
              <a:buFont typeface="Arial" panose="020B0604020202020204" pitchFamily="34" charset="0"/>
              <a:buChar char="•"/>
            </a:pPr>
            <a:r>
              <a:rPr lang="en-IN" sz="3200" b="0" i="0" dirty="0">
                <a:solidFill>
                  <a:srgbClr val="292929"/>
                </a:solidFill>
                <a:effectLst/>
                <a:latin typeface="charter"/>
              </a:rPr>
              <a:t>x₁, x₂, .… xₙ - independent variables</a:t>
            </a:r>
          </a:p>
          <a:p>
            <a:pPr algn="l">
              <a:buFont typeface="Arial" panose="020B0604020202020204" pitchFamily="34" charset="0"/>
              <a:buChar char="•"/>
            </a:pPr>
            <a:r>
              <a:rPr lang="en-IN" sz="3200" b="0" i="0" dirty="0">
                <a:solidFill>
                  <a:srgbClr val="292929"/>
                </a:solidFill>
                <a:effectLst/>
                <a:latin typeface="charter"/>
              </a:rPr>
              <a:t>b₀ - intercept, the value of y when independent variables are zero</a:t>
            </a:r>
          </a:p>
          <a:p>
            <a:pPr algn="l">
              <a:buFont typeface="Arial" panose="020B0604020202020204" pitchFamily="34" charset="0"/>
              <a:buChar char="•"/>
            </a:pPr>
            <a:r>
              <a:rPr lang="en-IN" sz="3200" b="0" i="0" dirty="0">
                <a:solidFill>
                  <a:srgbClr val="292929"/>
                </a:solidFill>
                <a:effectLst/>
                <a:latin typeface="charter"/>
              </a:rPr>
              <a:t>b₁, b₂, .… bₙ - regression coefficient of independent variables</a:t>
            </a:r>
          </a:p>
        </p:txBody>
      </p:sp>
    </p:spTree>
    <p:extLst>
      <p:ext uri="{BB962C8B-B14F-4D97-AF65-F5344CB8AC3E}">
        <p14:creationId xmlns:p14="http://schemas.microsoft.com/office/powerpoint/2010/main" val="5529707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BF90E-8F72-43CC-AF87-4F83E24125EC}"/>
              </a:ext>
            </a:extLst>
          </p:cNvPr>
          <p:cNvSpPr>
            <a:spLocks noGrp="1"/>
          </p:cNvSpPr>
          <p:nvPr>
            <p:ph type="title"/>
          </p:nvPr>
        </p:nvSpPr>
        <p:spPr/>
        <p:txBody>
          <a:bodyPr/>
          <a:lstStyle/>
          <a:p>
            <a:r>
              <a:rPr lang="en-US" dirty="0"/>
              <a:t>Slope of a line in a graph</a:t>
            </a:r>
            <a:endParaRPr lang="en-IN" dirty="0"/>
          </a:p>
        </p:txBody>
      </p:sp>
      <p:pic>
        <p:nvPicPr>
          <p:cNvPr id="4098" name="Picture 2">
            <a:extLst>
              <a:ext uri="{FF2B5EF4-FFF2-40B4-BE49-F238E27FC236}">
                <a16:creationId xmlns:a16="http://schemas.microsoft.com/office/drawing/2014/main" id="{76F14A76-7F09-4260-848B-B9EB4100B84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488000"/>
            <a:ext cx="10665542" cy="59413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CDC492-5B66-4B01-B2E8-3A1E9F9DF852}"/>
              </a:ext>
            </a:extLst>
          </p:cNvPr>
          <p:cNvSpPr txBox="1"/>
          <p:nvPr/>
        </p:nvSpPr>
        <p:spPr>
          <a:xfrm>
            <a:off x="7709095" y="1488001"/>
            <a:ext cx="2602523" cy="646331"/>
          </a:xfrm>
          <a:prstGeom prst="rect">
            <a:avLst/>
          </a:prstGeom>
          <a:noFill/>
        </p:spPr>
        <p:txBody>
          <a:bodyPr wrap="square" rtlCol="0">
            <a:spAutoFit/>
          </a:bodyPr>
          <a:lstStyle/>
          <a:p>
            <a:pPr algn="l">
              <a:buFont typeface="Arial" panose="020B0604020202020204" pitchFamily="34" charset="0"/>
              <a:buChar char="•"/>
            </a:pPr>
            <a:r>
              <a:rPr lang="el-GR" b="1" i="0">
                <a:solidFill>
                  <a:srgbClr val="292929"/>
                </a:solidFill>
                <a:effectLst/>
                <a:latin typeface="charter"/>
              </a:rPr>
              <a:t>Δ𝑦</a:t>
            </a:r>
            <a:r>
              <a:rPr lang="el-GR" b="0" i="0">
                <a:solidFill>
                  <a:srgbClr val="292929"/>
                </a:solidFill>
                <a:effectLst/>
                <a:latin typeface="charter"/>
              </a:rPr>
              <a:t> = 4.66</a:t>
            </a:r>
          </a:p>
          <a:p>
            <a:pPr algn="l">
              <a:buFont typeface="Arial" panose="020B0604020202020204" pitchFamily="34" charset="0"/>
              <a:buChar char="•"/>
            </a:pPr>
            <a:r>
              <a:rPr lang="el-GR" b="1" i="0">
                <a:solidFill>
                  <a:srgbClr val="292929"/>
                </a:solidFill>
                <a:effectLst/>
                <a:latin typeface="charter"/>
              </a:rPr>
              <a:t>Δ𝑥</a:t>
            </a:r>
            <a:r>
              <a:rPr lang="el-GR" b="0" i="0">
                <a:solidFill>
                  <a:srgbClr val="292929"/>
                </a:solidFill>
                <a:effectLst/>
                <a:latin typeface="charter"/>
              </a:rPr>
              <a:t> = 8.64</a:t>
            </a:r>
          </a:p>
        </p:txBody>
      </p:sp>
      <p:sp>
        <p:nvSpPr>
          <p:cNvPr id="5" name="TextBox 4">
            <a:extLst>
              <a:ext uri="{FF2B5EF4-FFF2-40B4-BE49-F238E27FC236}">
                <a16:creationId xmlns:a16="http://schemas.microsoft.com/office/drawing/2014/main" id="{EC2CB007-D0D0-4101-9618-B50A1C25AA5E}"/>
              </a:ext>
            </a:extLst>
          </p:cNvPr>
          <p:cNvSpPr txBox="1"/>
          <p:nvPr/>
        </p:nvSpPr>
        <p:spPr>
          <a:xfrm>
            <a:off x="7554352" y="2504048"/>
            <a:ext cx="3671666" cy="923330"/>
          </a:xfrm>
          <a:prstGeom prst="rect">
            <a:avLst/>
          </a:prstGeom>
          <a:noFill/>
        </p:spPr>
        <p:txBody>
          <a:bodyPr wrap="square" rtlCol="0">
            <a:spAutoFit/>
          </a:bodyPr>
          <a:lstStyle/>
          <a:p>
            <a:pPr algn="l">
              <a:buFont typeface="Arial" panose="020B0604020202020204" pitchFamily="34" charset="0"/>
              <a:buChar char="•"/>
            </a:pPr>
            <a:r>
              <a:rPr lang="en-US" b="1" i="1">
                <a:solidFill>
                  <a:srgbClr val="292929"/>
                </a:solidFill>
                <a:effectLst/>
                <a:latin typeface="charter"/>
              </a:rPr>
              <a:t>c</a:t>
            </a:r>
            <a:r>
              <a:rPr lang="en-US" b="1" i="0">
                <a:solidFill>
                  <a:srgbClr val="292929"/>
                </a:solidFill>
                <a:effectLst/>
                <a:latin typeface="charter"/>
              </a:rPr>
              <a:t> (</a:t>
            </a:r>
            <a:r>
              <a:rPr lang="en-US" b="1" i="1">
                <a:solidFill>
                  <a:srgbClr val="292929"/>
                </a:solidFill>
                <a:effectLst/>
                <a:latin typeface="charter"/>
              </a:rPr>
              <a:t>Intercept</a:t>
            </a:r>
            <a:r>
              <a:rPr lang="en-US" b="1" i="0">
                <a:solidFill>
                  <a:srgbClr val="292929"/>
                </a:solidFill>
                <a:effectLst/>
                <a:latin typeface="charter"/>
              </a:rPr>
              <a:t>)</a:t>
            </a:r>
            <a:r>
              <a:rPr lang="en-US" b="0" i="0">
                <a:solidFill>
                  <a:srgbClr val="292929"/>
                </a:solidFill>
                <a:effectLst/>
                <a:latin typeface="charter"/>
              </a:rPr>
              <a:t> = 6.38, where the line intersects with the y-axis</a:t>
            </a:r>
          </a:p>
          <a:p>
            <a:pPr algn="l">
              <a:buFont typeface="Arial" panose="020B0604020202020204" pitchFamily="34" charset="0"/>
              <a:buChar char="•"/>
            </a:pPr>
            <a:r>
              <a:rPr lang="en-US" b="1" i="1">
                <a:solidFill>
                  <a:srgbClr val="292929"/>
                </a:solidFill>
                <a:effectLst/>
                <a:latin typeface="charter"/>
              </a:rPr>
              <a:t>m </a:t>
            </a:r>
            <a:r>
              <a:rPr lang="en-US" b="1" i="0">
                <a:solidFill>
                  <a:srgbClr val="292929"/>
                </a:solidFill>
                <a:effectLst/>
                <a:latin typeface="charter"/>
              </a:rPr>
              <a:t>(</a:t>
            </a:r>
            <a:r>
              <a:rPr lang="en-US" b="1" i="1">
                <a:solidFill>
                  <a:srgbClr val="292929"/>
                </a:solidFill>
                <a:effectLst/>
                <a:latin typeface="charter"/>
              </a:rPr>
              <a:t>Slope</a:t>
            </a:r>
            <a:r>
              <a:rPr lang="en-US" b="1" i="0">
                <a:solidFill>
                  <a:srgbClr val="292929"/>
                </a:solidFill>
                <a:effectLst/>
                <a:latin typeface="charter"/>
              </a:rPr>
              <a:t>) </a:t>
            </a:r>
            <a:r>
              <a:rPr lang="en-US" b="0" i="0">
                <a:solidFill>
                  <a:srgbClr val="292929"/>
                </a:solidFill>
                <a:effectLst/>
                <a:latin typeface="charter"/>
              </a:rPr>
              <a:t>=</a:t>
            </a:r>
            <a:r>
              <a:rPr lang="en-US" b="1" i="0">
                <a:solidFill>
                  <a:srgbClr val="292929"/>
                </a:solidFill>
                <a:effectLst/>
                <a:latin typeface="charter"/>
              </a:rPr>
              <a:t> </a:t>
            </a:r>
            <a:r>
              <a:rPr lang="en-US" b="0" i="0">
                <a:solidFill>
                  <a:srgbClr val="292929"/>
                </a:solidFill>
                <a:effectLst/>
                <a:latin typeface="charter"/>
              </a:rPr>
              <a:t>0.54</a:t>
            </a:r>
          </a:p>
        </p:txBody>
      </p:sp>
    </p:spTree>
    <p:extLst>
      <p:ext uri="{BB962C8B-B14F-4D97-AF65-F5344CB8AC3E}">
        <p14:creationId xmlns:p14="http://schemas.microsoft.com/office/powerpoint/2010/main" val="21220271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BEA98-DF79-4AB5-8976-3E8EB36A1357}"/>
              </a:ext>
            </a:extLst>
          </p:cNvPr>
          <p:cNvSpPr>
            <a:spLocks noGrp="1"/>
          </p:cNvSpPr>
          <p:nvPr>
            <p:ph type="title"/>
          </p:nvPr>
        </p:nvSpPr>
        <p:spPr/>
        <p:txBody>
          <a:bodyPr/>
          <a:lstStyle/>
          <a:p>
            <a:r>
              <a:rPr lang="en-US" dirty="0"/>
              <a:t>Linear Regression- Loss Function</a:t>
            </a:r>
            <a:endParaRPr lang="en-IN" dirty="0"/>
          </a:p>
        </p:txBody>
      </p:sp>
      <p:sp>
        <p:nvSpPr>
          <p:cNvPr id="3" name="Content Placeholder 2">
            <a:extLst>
              <a:ext uri="{FF2B5EF4-FFF2-40B4-BE49-F238E27FC236}">
                <a16:creationId xmlns:a16="http://schemas.microsoft.com/office/drawing/2014/main" id="{0F98EB1C-216D-429B-A867-CCAC41440A71}"/>
              </a:ext>
            </a:extLst>
          </p:cNvPr>
          <p:cNvSpPr>
            <a:spLocks noGrp="1"/>
          </p:cNvSpPr>
          <p:nvPr>
            <p:ph idx="1"/>
          </p:nvPr>
        </p:nvSpPr>
        <p:spPr/>
        <p:txBody>
          <a:bodyPr/>
          <a:lstStyle/>
          <a:p>
            <a:pPr marL="0" indent="0" algn="l">
              <a:buNone/>
            </a:pPr>
            <a:r>
              <a:rPr lang="en-US" b="0" i="0" dirty="0">
                <a:solidFill>
                  <a:srgbClr val="292929"/>
                </a:solidFill>
                <a:effectLst/>
                <a:latin typeface="charter"/>
              </a:rPr>
              <a:t>The loss is the error in our predicted value of </a:t>
            </a:r>
            <a:r>
              <a:rPr lang="en-US" b="1" i="0" dirty="0">
                <a:solidFill>
                  <a:srgbClr val="292929"/>
                </a:solidFill>
                <a:effectLst/>
                <a:latin typeface="charter"/>
              </a:rPr>
              <a:t>m</a:t>
            </a:r>
            <a:r>
              <a:rPr lang="en-US" b="0" i="0" dirty="0">
                <a:solidFill>
                  <a:srgbClr val="292929"/>
                </a:solidFill>
                <a:effectLst/>
                <a:latin typeface="charter"/>
              </a:rPr>
              <a:t> and </a:t>
            </a:r>
            <a:r>
              <a:rPr lang="en-US" b="1" i="0" dirty="0">
                <a:solidFill>
                  <a:srgbClr val="292929"/>
                </a:solidFill>
                <a:effectLst/>
                <a:latin typeface="charter"/>
              </a:rPr>
              <a:t>c</a:t>
            </a:r>
            <a:r>
              <a:rPr lang="en-US" b="0" i="0" dirty="0">
                <a:solidFill>
                  <a:srgbClr val="292929"/>
                </a:solidFill>
                <a:effectLst/>
                <a:latin typeface="charter"/>
              </a:rPr>
              <a:t>. </a:t>
            </a:r>
          </a:p>
          <a:p>
            <a:pPr marL="0" indent="0" algn="l">
              <a:buNone/>
            </a:pPr>
            <a:r>
              <a:rPr lang="en-US" b="0" i="0" dirty="0">
                <a:solidFill>
                  <a:srgbClr val="292929"/>
                </a:solidFill>
                <a:effectLst/>
                <a:latin typeface="charter"/>
              </a:rPr>
              <a:t>Our goal is to minimize this error to obtain the most accurate value of </a:t>
            </a:r>
            <a:r>
              <a:rPr lang="en-US" b="1" i="0" dirty="0">
                <a:solidFill>
                  <a:srgbClr val="292929"/>
                </a:solidFill>
                <a:effectLst/>
                <a:latin typeface="charter"/>
              </a:rPr>
              <a:t>m</a:t>
            </a:r>
            <a:r>
              <a:rPr lang="en-US" b="0" i="0" dirty="0">
                <a:solidFill>
                  <a:srgbClr val="292929"/>
                </a:solidFill>
                <a:effectLst/>
                <a:latin typeface="charter"/>
              </a:rPr>
              <a:t> and </a:t>
            </a:r>
            <a:r>
              <a:rPr lang="en-US" b="1" i="0" dirty="0">
                <a:solidFill>
                  <a:srgbClr val="292929"/>
                </a:solidFill>
                <a:effectLst/>
                <a:latin typeface="charter"/>
              </a:rPr>
              <a:t>c</a:t>
            </a:r>
            <a:r>
              <a:rPr lang="en-US" b="0" i="0" dirty="0">
                <a:solidFill>
                  <a:srgbClr val="292929"/>
                </a:solidFill>
                <a:effectLst/>
                <a:latin typeface="charter"/>
              </a:rPr>
              <a:t>.</a:t>
            </a:r>
            <a:br>
              <a:rPr lang="en-US" b="0" i="0" dirty="0">
                <a:solidFill>
                  <a:srgbClr val="292929"/>
                </a:solidFill>
                <a:effectLst/>
                <a:latin typeface="charter"/>
              </a:rPr>
            </a:br>
            <a:r>
              <a:rPr lang="en-US" b="0" i="0" dirty="0">
                <a:solidFill>
                  <a:srgbClr val="292929"/>
                </a:solidFill>
                <a:effectLst/>
                <a:latin typeface="charter"/>
              </a:rPr>
              <a:t>We will use the Mean Squared Error function to calculate the loss.</a:t>
            </a:r>
          </a:p>
          <a:p>
            <a:pPr marL="0" indent="0" algn="l">
              <a:buNone/>
            </a:pPr>
            <a:r>
              <a:rPr lang="en-US" b="0" i="0" dirty="0">
                <a:solidFill>
                  <a:srgbClr val="292929"/>
                </a:solidFill>
                <a:effectLst/>
                <a:latin typeface="charter"/>
              </a:rPr>
              <a:t> There are three steps in this function:</a:t>
            </a:r>
          </a:p>
          <a:p>
            <a:pPr algn="l">
              <a:buFont typeface="+mj-lt"/>
              <a:buAutoNum type="arabicPeriod"/>
            </a:pPr>
            <a:r>
              <a:rPr lang="en-US" b="0" i="0" dirty="0">
                <a:solidFill>
                  <a:srgbClr val="292929"/>
                </a:solidFill>
                <a:effectLst/>
                <a:latin typeface="charter"/>
              </a:rPr>
              <a:t>Find the difference between the actual y and predicted y value(y = mx + c), for a given x.</a:t>
            </a:r>
          </a:p>
          <a:p>
            <a:pPr algn="l">
              <a:buFont typeface="+mj-lt"/>
              <a:buAutoNum type="arabicPeriod"/>
            </a:pPr>
            <a:r>
              <a:rPr lang="en-US" b="0" i="0" dirty="0">
                <a:solidFill>
                  <a:srgbClr val="292929"/>
                </a:solidFill>
                <a:effectLst/>
                <a:latin typeface="charter"/>
              </a:rPr>
              <a:t>Square this difference.</a:t>
            </a:r>
          </a:p>
          <a:p>
            <a:pPr algn="l">
              <a:buFont typeface="+mj-lt"/>
              <a:buAutoNum type="arabicPeriod"/>
            </a:pPr>
            <a:r>
              <a:rPr lang="en-US" b="0" i="0" dirty="0">
                <a:solidFill>
                  <a:srgbClr val="292929"/>
                </a:solidFill>
                <a:effectLst/>
                <a:latin typeface="charter"/>
              </a:rPr>
              <a:t>Find the mean of the squares for every value in X.</a:t>
            </a:r>
          </a:p>
          <a:p>
            <a:endParaRPr lang="en-IN" dirty="0"/>
          </a:p>
        </p:txBody>
      </p:sp>
    </p:spTree>
    <p:extLst>
      <p:ext uri="{BB962C8B-B14F-4D97-AF65-F5344CB8AC3E}">
        <p14:creationId xmlns:p14="http://schemas.microsoft.com/office/powerpoint/2010/main" val="219962798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B2F08-EDF3-4DE0-A4C0-5D25980A5ED2}"/>
              </a:ext>
            </a:extLst>
          </p:cNvPr>
          <p:cNvSpPr>
            <a:spLocks noGrp="1"/>
          </p:cNvSpPr>
          <p:nvPr>
            <p:ph type="title"/>
          </p:nvPr>
        </p:nvSpPr>
        <p:spPr/>
        <p:txBody>
          <a:bodyPr/>
          <a:lstStyle/>
          <a:p>
            <a:endParaRPr lang="en-IN"/>
          </a:p>
        </p:txBody>
      </p:sp>
      <p:pic>
        <p:nvPicPr>
          <p:cNvPr id="7170" name="Picture 2">
            <a:extLst>
              <a:ext uri="{FF2B5EF4-FFF2-40B4-BE49-F238E27FC236}">
                <a16:creationId xmlns:a16="http://schemas.microsoft.com/office/drawing/2014/main" id="{6FFF9DFC-17D2-456D-8034-6BB6955DFA3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51854" y="2254410"/>
            <a:ext cx="2857500" cy="93345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3962D8E3-91AF-497D-B582-5AECBAA1F8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854" y="3429000"/>
            <a:ext cx="3810000" cy="933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74894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94399-AF71-4262-8F14-85AAB9A6A3D4}"/>
              </a:ext>
            </a:extLst>
          </p:cNvPr>
          <p:cNvSpPr>
            <a:spLocks noGrp="1"/>
          </p:cNvSpPr>
          <p:nvPr>
            <p:ph type="title"/>
          </p:nvPr>
        </p:nvSpPr>
        <p:spPr/>
        <p:txBody>
          <a:bodyPr/>
          <a:lstStyle/>
          <a:p>
            <a:r>
              <a:rPr lang="en-IN" b="0" i="0" dirty="0">
                <a:solidFill>
                  <a:srgbClr val="292929"/>
                </a:solidFill>
                <a:effectLst/>
                <a:latin typeface="sohne"/>
              </a:rPr>
              <a:t>The Gradient Descent Algorithm</a:t>
            </a:r>
            <a:br>
              <a:rPr lang="en-IN" b="0"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3D4FCF41-1AAC-43AC-BB7A-B5D5DF43C4BF}"/>
              </a:ext>
            </a:extLst>
          </p:cNvPr>
          <p:cNvSpPr>
            <a:spLocks noGrp="1"/>
          </p:cNvSpPr>
          <p:nvPr>
            <p:ph idx="1"/>
          </p:nvPr>
        </p:nvSpPr>
        <p:spPr/>
        <p:txBody>
          <a:bodyPr/>
          <a:lstStyle/>
          <a:p>
            <a:r>
              <a:rPr lang="en-US" b="0" i="0" dirty="0">
                <a:solidFill>
                  <a:srgbClr val="292929"/>
                </a:solidFill>
                <a:effectLst/>
                <a:latin typeface="charter"/>
              </a:rPr>
              <a:t>Gradient descent is an iterative optimization algorithm to find the minimum of a function. Here that function is our Loss Function.</a:t>
            </a:r>
          </a:p>
          <a:p>
            <a:pPr marL="0" indent="0">
              <a:buNone/>
            </a:pPr>
            <a:endParaRPr lang="en-US" dirty="0">
              <a:solidFill>
                <a:srgbClr val="292929"/>
              </a:solidFill>
              <a:latin typeface="charter"/>
            </a:endParaRPr>
          </a:p>
          <a:p>
            <a:endParaRPr lang="en-IN" b="1" dirty="0"/>
          </a:p>
        </p:txBody>
      </p:sp>
    </p:spTree>
    <p:extLst>
      <p:ext uri="{BB962C8B-B14F-4D97-AF65-F5344CB8AC3E}">
        <p14:creationId xmlns:p14="http://schemas.microsoft.com/office/powerpoint/2010/main" val="859567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5C69E-D73A-4768-A65C-12092BB5E6FD}"/>
              </a:ext>
            </a:extLst>
          </p:cNvPr>
          <p:cNvSpPr>
            <a:spLocks noGrp="1"/>
          </p:cNvSpPr>
          <p:nvPr>
            <p:ph type="title"/>
          </p:nvPr>
        </p:nvSpPr>
        <p:spPr/>
        <p:txBody>
          <a:bodyPr/>
          <a:lstStyle/>
          <a:p>
            <a:r>
              <a:rPr lang="en-US" dirty="0"/>
              <a:t>Sources of data</a:t>
            </a:r>
            <a:endParaRPr lang="en-IN" dirty="0"/>
          </a:p>
        </p:txBody>
      </p:sp>
      <p:sp>
        <p:nvSpPr>
          <p:cNvPr id="5" name="TextBox 4">
            <a:extLst>
              <a:ext uri="{FF2B5EF4-FFF2-40B4-BE49-F238E27FC236}">
                <a16:creationId xmlns:a16="http://schemas.microsoft.com/office/drawing/2014/main" id="{A5887A5F-7E3B-4E41-8200-A9406B495A4E}"/>
              </a:ext>
            </a:extLst>
          </p:cNvPr>
          <p:cNvSpPr txBox="1"/>
          <p:nvPr/>
        </p:nvSpPr>
        <p:spPr>
          <a:xfrm>
            <a:off x="1020418" y="1809715"/>
            <a:ext cx="5738191" cy="3046988"/>
          </a:xfrm>
          <a:prstGeom prst="rect">
            <a:avLst/>
          </a:prstGeom>
          <a:noFill/>
        </p:spPr>
        <p:txBody>
          <a:bodyPr wrap="square" rtlCol="0">
            <a:spAutoFit/>
          </a:bodyPr>
          <a:lstStyle/>
          <a:p>
            <a:pPr marL="285750" indent="-285750">
              <a:buFont typeface="Arial" panose="020B0604020202020204" pitchFamily="34" charset="0"/>
              <a:buChar char="•"/>
            </a:pPr>
            <a:r>
              <a:rPr lang="en-US" sz="3200" dirty="0"/>
              <a:t>Websites </a:t>
            </a:r>
          </a:p>
          <a:p>
            <a:pPr marL="285750" indent="-285750">
              <a:buFont typeface="Arial" panose="020B0604020202020204" pitchFamily="34" charset="0"/>
              <a:buChar char="•"/>
            </a:pPr>
            <a:r>
              <a:rPr lang="en-US" sz="3200" dirty="0"/>
              <a:t>Smartphone</a:t>
            </a:r>
          </a:p>
          <a:p>
            <a:pPr marL="285750" indent="-285750">
              <a:buFont typeface="Arial" panose="020B0604020202020204" pitchFamily="34" charset="0"/>
              <a:buChar char="•"/>
            </a:pPr>
            <a:r>
              <a:rPr lang="en-US" sz="3200" dirty="0"/>
              <a:t>Sensors from electronic devices(IoT)</a:t>
            </a:r>
          </a:p>
          <a:p>
            <a:pPr marL="285750" indent="-285750">
              <a:buFont typeface="Arial" panose="020B0604020202020204" pitchFamily="34" charset="0"/>
              <a:buChar char="•"/>
            </a:pPr>
            <a:r>
              <a:rPr lang="en-US" sz="3200" dirty="0"/>
              <a:t>E-commerce websites</a:t>
            </a:r>
          </a:p>
          <a:p>
            <a:pPr marL="285750" indent="-285750">
              <a:buFont typeface="Arial" panose="020B0604020202020204" pitchFamily="34" charset="0"/>
              <a:buChar char="•"/>
            </a:pPr>
            <a:r>
              <a:rPr lang="en-US" sz="3200" dirty="0"/>
              <a:t>Social networking websites</a:t>
            </a:r>
            <a:endParaRPr lang="en-IN" sz="3200" dirty="0"/>
          </a:p>
        </p:txBody>
      </p:sp>
    </p:spTree>
    <p:extLst>
      <p:ext uri="{BB962C8B-B14F-4D97-AF65-F5344CB8AC3E}">
        <p14:creationId xmlns:p14="http://schemas.microsoft.com/office/powerpoint/2010/main" val="10208178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BC1FB-1797-4AB2-AD11-719E0D914D95}"/>
              </a:ext>
            </a:extLst>
          </p:cNvPr>
          <p:cNvSpPr>
            <a:spLocks noGrp="1"/>
          </p:cNvSpPr>
          <p:nvPr>
            <p:ph type="title"/>
          </p:nvPr>
        </p:nvSpPr>
        <p:spPr/>
        <p:txBody>
          <a:bodyPr/>
          <a:lstStyle/>
          <a:p>
            <a:r>
              <a:rPr lang="en-IN" b="1" i="0" dirty="0">
                <a:solidFill>
                  <a:srgbClr val="292929"/>
                </a:solidFill>
                <a:effectLst/>
                <a:latin typeface="charter"/>
              </a:rPr>
              <a:t>Understanding Gradient Descent</a:t>
            </a:r>
            <a:endParaRPr lang="en-IN" dirty="0"/>
          </a:p>
        </p:txBody>
      </p:sp>
      <p:pic>
        <p:nvPicPr>
          <p:cNvPr id="9218" name="Picture 2">
            <a:extLst>
              <a:ext uri="{FF2B5EF4-FFF2-40B4-BE49-F238E27FC236}">
                <a16:creationId xmlns:a16="http://schemas.microsoft.com/office/drawing/2014/main" id="{4B65A7EA-3D90-4B5D-A3C0-CE7751C4D33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95198" y="1690688"/>
            <a:ext cx="65440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54699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75F5E-AD7B-4A7E-A78F-1BB9920B9654}"/>
              </a:ext>
            </a:extLst>
          </p:cNvPr>
          <p:cNvSpPr>
            <a:spLocks noGrp="1"/>
          </p:cNvSpPr>
          <p:nvPr>
            <p:ph type="title"/>
          </p:nvPr>
        </p:nvSpPr>
        <p:spPr/>
        <p:txBody>
          <a:bodyPr/>
          <a:lstStyle/>
          <a:p>
            <a:r>
              <a:rPr lang="en-US" dirty="0"/>
              <a:t>Gradient Descent</a:t>
            </a:r>
            <a:endParaRPr lang="en-IN" dirty="0"/>
          </a:p>
        </p:txBody>
      </p:sp>
      <p:sp>
        <p:nvSpPr>
          <p:cNvPr id="3" name="Content Placeholder 2">
            <a:extLst>
              <a:ext uri="{FF2B5EF4-FFF2-40B4-BE49-F238E27FC236}">
                <a16:creationId xmlns:a16="http://schemas.microsoft.com/office/drawing/2014/main" id="{680DC1ED-CF4E-4B5C-B04C-761F29A311FA}"/>
              </a:ext>
            </a:extLst>
          </p:cNvPr>
          <p:cNvSpPr>
            <a:spLocks noGrp="1"/>
          </p:cNvSpPr>
          <p:nvPr>
            <p:ph idx="1"/>
          </p:nvPr>
        </p:nvSpPr>
        <p:spPr/>
        <p:txBody>
          <a:bodyPr/>
          <a:lstStyle/>
          <a:p>
            <a:pPr marL="0" indent="0">
              <a:buNone/>
            </a:pPr>
            <a:r>
              <a:rPr lang="en-US" b="0" i="0" dirty="0">
                <a:solidFill>
                  <a:srgbClr val="292929"/>
                </a:solidFill>
                <a:effectLst/>
                <a:latin typeface="charter"/>
              </a:rPr>
              <a:t>Let’s try applying gradient descent to </a:t>
            </a:r>
            <a:r>
              <a:rPr lang="en-US" b="1" i="0" dirty="0">
                <a:solidFill>
                  <a:srgbClr val="292929"/>
                </a:solidFill>
                <a:effectLst/>
                <a:latin typeface="charter"/>
              </a:rPr>
              <a:t>m</a:t>
            </a:r>
            <a:r>
              <a:rPr lang="en-US" b="0" i="0" dirty="0">
                <a:solidFill>
                  <a:srgbClr val="292929"/>
                </a:solidFill>
                <a:effectLst/>
                <a:latin typeface="charter"/>
              </a:rPr>
              <a:t> and </a:t>
            </a:r>
            <a:r>
              <a:rPr lang="en-US" b="1" i="0" dirty="0">
                <a:solidFill>
                  <a:srgbClr val="292929"/>
                </a:solidFill>
                <a:effectLst/>
                <a:latin typeface="charter"/>
              </a:rPr>
              <a:t>c</a:t>
            </a:r>
            <a:r>
              <a:rPr lang="en-US" b="0" i="0" dirty="0">
                <a:solidFill>
                  <a:srgbClr val="292929"/>
                </a:solidFill>
                <a:effectLst/>
                <a:latin typeface="charter"/>
              </a:rPr>
              <a:t> and approach it step by step:</a:t>
            </a:r>
          </a:p>
          <a:p>
            <a:pPr algn="l">
              <a:buFont typeface="+mj-lt"/>
              <a:buAutoNum type="arabicPeriod"/>
            </a:pPr>
            <a:r>
              <a:rPr lang="en-US" b="0" i="0" dirty="0">
                <a:solidFill>
                  <a:srgbClr val="292929"/>
                </a:solidFill>
                <a:effectLst/>
                <a:latin typeface="charter"/>
              </a:rPr>
              <a:t>Initially let m = 0 and c = 0. Let L be our learning rate. This controls how much the value of </a:t>
            </a:r>
            <a:r>
              <a:rPr lang="en-US" b="1" i="0" dirty="0">
                <a:solidFill>
                  <a:srgbClr val="292929"/>
                </a:solidFill>
                <a:effectLst/>
                <a:latin typeface="charter"/>
              </a:rPr>
              <a:t>m</a:t>
            </a:r>
            <a:r>
              <a:rPr lang="en-US" b="0" i="0" dirty="0">
                <a:solidFill>
                  <a:srgbClr val="292929"/>
                </a:solidFill>
                <a:effectLst/>
                <a:latin typeface="charter"/>
              </a:rPr>
              <a:t> changes with each step. L could be a small value like 0.0001 for good accuracy.</a:t>
            </a:r>
          </a:p>
          <a:p>
            <a:pPr algn="l">
              <a:buFont typeface="+mj-lt"/>
              <a:buAutoNum type="arabicPeriod"/>
            </a:pPr>
            <a:r>
              <a:rPr lang="en-US" b="0" i="0" dirty="0">
                <a:solidFill>
                  <a:srgbClr val="292929"/>
                </a:solidFill>
                <a:effectLst/>
                <a:latin typeface="charter"/>
              </a:rPr>
              <a:t>Calculate the partial derivative of the loss function with respect to m, and plug in the current values of x, y, m and c in it to obtain the derivative value </a:t>
            </a:r>
            <a:r>
              <a:rPr lang="en-US" b="1" i="0" dirty="0">
                <a:solidFill>
                  <a:srgbClr val="292929"/>
                </a:solidFill>
                <a:effectLst/>
                <a:latin typeface="charter"/>
              </a:rPr>
              <a:t>D</a:t>
            </a:r>
            <a:r>
              <a:rPr lang="en-US" b="0" i="0" dirty="0">
                <a:solidFill>
                  <a:srgbClr val="292929"/>
                </a:solidFill>
                <a:effectLst/>
                <a:latin typeface="charter"/>
              </a:rPr>
              <a:t>.</a:t>
            </a:r>
          </a:p>
          <a:p>
            <a:endParaRPr lang="en-IN" dirty="0"/>
          </a:p>
        </p:txBody>
      </p:sp>
    </p:spTree>
    <p:extLst>
      <p:ext uri="{BB962C8B-B14F-4D97-AF65-F5344CB8AC3E}">
        <p14:creationId xmlns:p14="http://schemas.microsoft.com/office/powerpoint/2010/main" val="20390705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21600-ED2D-49D9-B4D1-6E3FBBBBE403}"/>
              </a:ext>
            </a:extLst>
          </p:cNvPr>
          <p:cNvSpPr>
            <a:spLocks noGrp="1"/>
          </p:cNvSpPr>
          <p:nvPr>
            <p:ph type="title"/>
          </p:nvPr>
        </p:nvSpPr>
        <p:spPr/>
        <p:txBody>
          <a:bodyPr/>
          <a:lstStyle/>
          <a:p>
            <a:r>
              <a:rPr lang="en-US" dirty="0"/>
              <a:t>Gradient Descent</a:t>
            </a:r>
            <a:endParaRPr lang="en-IN" dirty="0"/>
          </a:p>
        </p:txBody>
      </p:sp>
      <p:pic>
        <p:nvPicPr>
          <p:cNvPr id="10242" name="Picture 2">
            <a:extLst>
              <a:ext uri="{FF2B5EF4-FFF2-40B4-BE49-F238E27FC236}">
                <a16:creationId xmlns:a16="http://schemas.microsoft.com/office/drawing/2014/main" id="{91E25FE9-7D7F-42FE-B01E-C5415D8273F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16280" y="1841353"/>
            <a:ext cx="3810000" cy="14954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02251A5-AD66-494D-996B-C786FC446777}"/>
              </a:ext>
            </a:extLst>
          </p:cNvPr>
          <p:cNvSpPr txBox="1"/>
          <p:nvPr/>
        </p:nvSpPr>
        <p:spPr>
          <a:xfrm>
            <a:off x="716280" y="3336778"/>
            <a:ext cx="6098344" cy="954107"/>
          </a:xfrm>
          <a:prstGeom prst="rect">
            <a:avLst/>
          </a:prstGeom>
          <a:noFill/>
        </p:spPr>
        <p:txBody>
          <a:bodyPr wrap="square">
            <a:spAutoFit/>
          </a:bodyPr>
          <a:lstStyle/>
          <a:p>
            <a:r>
              <a:rPr lang="en-US" sz="2800" b="0" i="0" dirty="0">
                <a:solidFill>
                  <a:srgbClr val="292929"/>
                </a:solidFill>
                <a:effectLst/>
                <a:latin typeface="charter"/>
              </a:rPr>
              <a:t>Dₘ is the value of the partial derivative with respect to </a:t>
            </a:r>
            <a:r>
              <a:rPr lang="en-US" sz="2800" b="1" i="0" dirty="0">
                <a:solidFill>
                  <a:srgbClr val="292929"/>
                </a:solidFill>
                <a:effectLst/>
                <a:latin typeface="charter"/>
              </a:rPr>
              <a:t>m</a:t>
            </a:r>
            <a:r>
              <a:rPr lang="en-US" sz="2800" b="0" i="0" dirty="0">
                <a:solidFill>
                  <a:srgbClr val="292929"/>
                </a:solidFill>
                <a:effectLst/>
                <a:latin typeface="charter"/>
              </a:rPr>
              <a:t>. </a:t>
            </a:r>
            <a:endParaRPr lang="en-IN" sz="2800" dirty="0"/>
          </a:p>
        </p:txBody>
      </p:sp>
      <p:sp>
        <p:nvSpPr>
          <p:cNvPr id="8" name="TextBox 7">
            <a:extLst>
              <a:ext uri="{FF2B5EF4-FFF2-40B4-BE49-F238E27FC236}">
                <a16:creationId xmlns:a16="http://schemas.microsoft.com/office/drawing/2014/main" id="{9772D81F-0AE2-4E67-887F-8945380692CA}"/>
              </a:ext>
            </a:extLst>
          </p:cNvPr>
          <p:cNvSpPr txBox="1"/>
          <p:nvPr/>
        </p:nvSpPr>
        <p:spPr>
          <a:xfrm>
            <a:off x="838200" y="4355149"/>
            <a:ext cx="6098344" cy="954107"/>
          </a:xfrm>
          <a:prstGeom prst="rect">
            <a:avLst/>
          </a:prstGeom>
          <a:noFill/>
        </p:spPr>
        <p:txBody>
          <a:bodyPr wrap="square">
            <a:spAutoFit/>
          </a:bodyPr>
          <a:lstStyle/>
          <a:p>
            <a:r>
              <a:rPr lang="en-US" sz="2800" b="0" i="0" dirty="0">
                <a:solidFill>
                  <a:srgbClr val="292929"/>
                </a:solidFill>
                <a:effectLst/>
                <a:latin typeface="charter"/>
              </a:rPr>
              <a:t>find the partial derivative with respect to </a:t>
            </a:r>
            <a:r>
              <a:rPr lang="en-US" sz="2800" b="1" i="0" dirty="0">
                <a:solidFill>
                  <a:srgbClr val="292929"/>
                </a:solidFill>
                <a:effectLst/>
                <a:latin typeface="charter"/>
              </a:rPr>
              <a:t>c</a:t>
            </a:r>
            <a:r>
              <a:rPr lang="en-US" sz="2800" b="0" i="0" dirty="0">
                <a:solidFill>
                  <a:srgbClr val="292929"/>
                </a:solidFill>
                <a:effectLst/>
                <a:latin typeface="charter"/>
              </a:rPr>
              <a:t>, Dc :</a:t>
            </a:r>
            <a:endParaRPr lang="en-IN" sz="2800" dirty="0"/>
          </a:p>
        </p:txBody>
      </p:sp>
      <p:pic>
        <p:nvPicPr>
          <p:cNvPr id="10244" name="Picture 4">
            <a:extLst>
              <a:ext uri="{FF2B5EF4-FFF2-40B4-BE49-F238E27FC236}">
                <a16:creationId xmlns:a16="http://schemas.microsoft.com/office/drawing/2014/main" id="{1CEBD1A8-070A-4D4A-8F32-037A89229D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5373520"/>
            <a:ext cx="2857500" cy="87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6286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90839-6E49-41E0-A6E3-66A12A8D5218}"/>
              </a:ext>
            </a:extLst>
          </p:cNvPr>
          <p:cNvSpPr>
            <a:spLocks noGrp="1"/>
          </p:cNvSpPr>
          <p:nvPr>
            <p:ph type="title"/>
          </p:nvPr>
        </p:nvSpPr>
        <p:spPr/>
        <p:txBody>
          <a:bodyPr/>
          <a:lstStyle/>
          <a:p>
            <a:r>
              <a:rPr lang="en-US" dirty="0"/>
              <a:t>Gradient Descent</a:t>
            </a:r>
            <a:endParaRPr lang="en-IN" dirty="0"/>
          </a:p>
        </p:txBody>
      </p:sp>
      <p:sp>
        <p:nvSpPr>
          <p:cNvPr id="3" name="Content Placeholder 2">
            <a:extLst>
              <a:ext uri="{FF2B5EF4-FFF2-40B4-BE49-F238E27FC236}">
                <a16:creationId xmlns:a16="http://schemas.microsoft.com/office/drawing/2014/main" id="{5659D0B9-3123-4EBD-B590-1D12DCB45D44}"/>
              </a:ext>
            </a:extLst>
          </p:cNvPr>
          <p:cNvSpPr>
            <a:spLocks noGrp="1"/>
          </p:cNvSpPr>
          <p:nvPr>
            <p:ph idx="1"/>
          </p:nvPr>
        </p:nvSpPr>
        <p:spPr/>
        <p:txBody>
          <a:bodyPr/>
          <a:lstStyle/>
          <a:p>
            <a:r>
              <a:rPr lang="en-US" b="0" i="0" dirty="0">
                <a:solidFill>
                  <a:srgbClr val="292929"/>
                </a:solidFill>
                <a:effectLst/>
                <a:latin typeface="charter"/>
              </a:rPr>
              <a:t>Now we update the current value of </a:t>
            </a:r>
            <a:r>
              <a:rPr lang="en-US" b="1" i="0" dirty="0">
                <a:solidFill>
                  <a:srgbClr val="292929"/>
                </a:solidFill>
                <a:effectLst/>
                <a:latin typeface="charter"/>
              </a:rPr>
              <a:t>m</a:t>
            </a:r>
            <a:r>
              <a:rPr lang="en-US" b="0" i="0" dirty="0">
                <a:solidFill>
                  <a:srgbClr val="292929"/>
                </a:solidFill>
                <a:effectLst/>
                <a:latin typeface="charter"/>
              </a:rPr>
              <a:t> and </a:t>
            </a:r>
            <a:r>
              <a:rPr lang="en-US" b="1" i="0" dirty="0">
                <a:solidFill>
                  <a:srgbClr val="292929"/>
                </a:solidFill>
                <a:effectLst/>
                <a:latin typeface="charter"/>
              </a:rPr>
              <a:t>c</a:t>
            </a:r>
            <a:r>
              <a:rPr lang="en-US" b="0" i="0" dirty="0">
                <a:solidFill>
                  <a:srgbClr val="292929"/>
                </a:solidFill>
                <a:effectLst/>
                <a:latin typeface="charter"/>
              </a:rPr>
              <a:t> using the following equation:</a:t>
            </a:r>
          </a:p>
          <a:p>
            <a:endParaRPr lang="en-IN" b="1" dirty="0"/>
          </a:p>
        </p:txBody>
      </p:sp>
      <p:pic>
        <p:nvPicPr>
          <p:cNvPr id="11266" name="Picture 2">
            <a:extLst>
              <a:ext uri="{FF2B5EF4-FFF2-40B4-BE49-F238E27FC236}">
                <a16:creationId xmlns:a16="http://schemas.microsoft.com/office/drawing/2014/main" id="{77ADF9D7-9633-4774-8383-C269F3C1E0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7250" y="2790825"/>
            <a:ext cx="2857500" cy="1276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FF291F1-A226-43F4-9586-7BF5014A00D9}"/>
              </a:ext>
            </a:extLst>
          </p:cNvPr>
          <p:cNvSpPr txBox="1"/>
          <p:nvPr/>
        </p:nvSpPr>
        <p:spPr>
          <a:xfrm>
            <a:off x="838200" y="4221602"/>
            <a:ext cx="6098344" cy="2246769"/>
          </a:xfrm>
          <a:prstGeom prst="rect">
            <a:avLst/>
          </a:prstGeom>
          <a:noFill/>
        </p:spPr>
        <p:txBody>
          <a:bodyPr wrap="square">
            <a:spAutoFit/>
          </a:bodyPr>
          <a:lstStyle/>
          <a:p>
            <a:r>
              <a:rPr lang="en-US" sz="2800" b="0" i="0" dirty="0">
                <a:solidFill>
                  <a:srgbClr val="292929"/>
                </a:solidFill>
                <a:effectLst/>
                <a:latin typeface="charter"/>
              </a:rPr>
              <a:t> We repeat this process until our loss function is a very small value or ideally 0 (which means 0 error or 100% accuracy). The value of </a:t>
            </a:r>
            <a:r>
              <a:rPr lang="en-US" sz="2800" b="1" i="0" dirty="0">
                <a:solidFill>
                  <a:srgbClr val="292929"/>
                </a:solidFill>
                <a:effectLst/>
                <a:latin typeface="charter"/>
              </a:rPr>
              <a:t>m</a:t>
            </a:r>
            <a:r>
              <a:rPr lang="en-US" sz="2800" b="0" i="0" dirty="0">
                <a:solidFill>
                  <a:srgbClr val="292929"/>
                </a:solidFill>
                <a:effectLst/>
                <a:latin typeface="charter"/>
              </a:rPr>
              <a:t> and </a:t>
            </a:r>
            <a:r>
              <a:rPr lang="en-US" sz="2800" b="1" i="0" dirty="0">
                <a:solidFill>
                  <a:srgbClr val="292929"/>
                </a:solidFill>
                <a:effectLst/>
                <a:latin typeface="charter"/>
              </a:rPr>
              <a:t>c</a:t>
            </a:r>
            <a:r>
              <a:rPr lang="en-US" sz="2800" b="0" i="0" dirty="0">
                <a:solidFill>
                  <a:srgbClr val="292929"/>
                </a:solidFill>
                <a:effectLst/>
                <a:latin typeface="charter"/>
              </a:rPr>
              <a:t> that we are left with now will be the optimum values.</a:t>
            </a:r>
            <a:endParaRPr lang="en-IN" sz="2800" dirty="0"/>
          </a:p>
        </p:txBody>
      </p:sp>
    </p:spTree>
    <p:extLst>
      <p:ext uri="{BB962C8B-B14F-4D97-AF65-F5344CB8AC3E}">
        <p14:creationId xmlns:p14="http://schemas.microsoft.com/office/powerpoint/2010/main" val="8908086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14BB8-5364-4B76-B4A0-C56192ADF2C5}"/>
              </a:ext>
            </a:extLst>
          </p:cNvPr>
          <p:cNvSpPr>
            <a:spLocks noGrp="1"/>
          </p:cNvSpPr>
          <p:nvPr>
            <p:ph type="title"/>
          </p:nvPr>
        </p:nvSpPr>
        <p:spPr/>
        <p:txBody>
          <a:bodyPr/>
          <a:lstStyle/>
          <a:p>
            <a:r>
              <a:rPr lang="en-US" dirty="0"/>
              <a:t>Gradient Descent</a:t>
            </a:r>
            <a:endParaRPr lang="en-IN" dirty="0"/>
          </a:p>
        </p:txBody>
      </p:sp>
      <p:sp>
        <p:nvSpPr>
          <p:cNvPr id="3" name="Content Placeholder 2">
            <a:extLst>
              <a:ext uri="{FF2B5EF4-FFF2-40B4-BE49-F238E27FC236}">
                <a16:creationId xmlns:a16="http://schemas.microsoft.com/office/drawing/2014/main" id="{5CADF14B-0DB9-45C5-B701-2C9A771C5DD2}"/>
              </a:ext>
            </a:extLst>
          </p:cNvPr>
          <p:cNvSpPr>
            <a:spLocks noGrp="1"/>
          </p:cNvSpPr>
          <p:nvPr>
            <p:ph idx="1"/>
          </p:nvPr>
        </p:nvSpPr>
        <p:spPr/>
        <p:txBody>
          <a:bodyPr/>
          <a:lstStyle/>
          <a:p>
            <a:r>
              <a:rPr lang="en-US" b="1" i="0" dirty="0">
                <a:solidFill>
                  <a:srgbClr val="292929"/>
                </a:solidFill>
                <a:effectLst/>
                <a:latin typeface="charter"/>
              </a:rPr>
              <a:t>m</a:t>
            </a:r>
            <a:r>
              <a:rPr lang="en-US" b="0" i="0" dirty="0">
                <a:solidFill>
                  <a:srgbClr val="292929"/>
                </a:solidFill>
                <a:effectLst/>
                <a:latin typeface="charter"/>
              </a:rPr>
              <a:t> can be considered the current position of the person. </a:t>
            </a:r>
            <a:r>
              <a:rPr lang="en-US" b="1" i="0" dirty="0">
                <a:solidFill>
                  <a:srgbClr val="292929"/>
                </a:solidFill>
                <a:effectLst/>
                <a:latin typeface="charter"/>
              </a:rPr>
              <a:t>D</a:t>
            </a:r>
            <a:r>
              <a:rPr lang="en-US" b="0" i="0" dirty="0">
                <a:solidFill>
                  <a:srgbClr val="292929"/>
                </a:solidFill>
                <a:effectLst/>
                <a:latin typeface="charter"/>
              </a:rPr>
              <a:t> is equivalent to the steepness of the slope and </a:t>
            </a:r>
            <a:r>
              <a:rPr lang="en-US" b="1" i="0" dirty="0">
                <a:solidFill>
                  <a:srgbClr val="292929"/>
                </a:solidFill>
                <a:effectLst/>
                <a:latin typeface="charter"/>
              </a:rPr>
              <a:t>L</a:t>
            </a:r>
            <a:r>
              <a:rPr lang="en-US" b="0" i="0" dirty="0">
                <a:solidFill>
                  <a:srgbClr val="292929"/>
                </a:solidFill>
                <a:effectLst/>
                <a:latin typeface="charter"/>
              </a:rPr>
              <a:t> can be the speed with which he moves.</a:t>
            </a:r>
          </a:p>
          <a:p>
            <a:r>
              <a:rPr lang="en-US" b="0" i="0" dirty="0">
                <a:solidFill>
                  <a:srgbClr val="292929"/>
                </a:solidFill>
                <a:effectLst/>
                <a:latin typeface="charter"/>
              </a:rPr>
              <a:t>Now the new value of </a:t>
            </a:r>
            <a:r>
              <a:rPr lang="en-US" b="1" i="0" dirty="0">
                <a:solidFill>
                  <a:srgbClr val="292929"/>
                </a:solidFill>
                <a:effectLst/>
                <a:latin typeface="charter"/>
              </a:rPr>
              <a:t>m</a:t>
            </a:r>
            <a:r>
              <a:rPr lang="en-US" b="0" i="0" dirty="0">
                <a:solidFill>
                  <a:srgbClr val="292929"/>
                </a:solidFill>
                <a:effectLst/>
                <a:latin typeface="charter"/>
              </a:rPr>
              <a:t> that we calculate using the above equation will be his next position, and </a:t>
            </a:r>
            <a:r>
              <a:rPr lang="en-US" b="1" i="0" dirty="0">
                <a:solidFill>
                  <a:srgbClr val="292929"/>
                </a:solidFill>
                <a:effectLst/>
                <a:latin typeface="charter"/>
              </a:rPr>
              <a:t>L×D</a:t>
            </a:r>
            <a:r>
              <a:rPr lang="en-US" b="0" i="0" dirty="0">
                <a:solidFill>
                  <a:srgbClr val="292929"/>
                </a:solidFill>
                <a:effectLst/>
                <a:latin typeface="charter"/>
              </a:rPr>
              <a:t> will be the size of the steps he will take. </a:t>
            </a:r>
          </a:p>
          <a:p>
            <a:r>
              <a:rPr lang="en-US" b="0" i="0" dirty="0">
                <a:solidFill>
                  <a:srgbClr val="292929"/>
                </a:solidFill>
                <a:effectLst/>
                <a:latin typeface="charter"/>
              </a:rPr>
              <a:t>When the slope is more steep (</a:t>
            </a:r>
            <a:r>
              <a:rPr lang="en-US" b="1" i="0" dirty="0">
                <a:solidFill>
                  <a:srgbClr val="292929"/>
                </a:solidFill>
                <a:effectLst/>
                <a:latin typeface="charter"/>
              </a:rPr>
              <a:t>D</a:t>
            </a:r>
            <a:r>
              <a:rPr lang="en-US" b="0" i="0" dirty="0">
                <a:solidFill>
                  <a:srgbClr val="292929"/>
                </a:solidFill>
                <a:effectLst/>
                <a:latin typeface="charter"/>
              </a:rPr>
              <a:t> is more) he takes longer steps and when it is less steep (</a:t>
            </a:r>
            <a:r>
              <a:rPr lang="en-US" b="1" i="0" dirty="0">
                <a:solidFill>
                  <a:srgbClr val="292929"/>
                </a:solidFill>
                <a:effectLst/>
                <a:latin typeface="charter"/>
              </a:rPr>
              <a:t>D</a:t>
            </a:r>
            <a:r>
              <a:rPr lang="en-US" b="0" i="0" dirty="0">
                <a:solidFill>
                  <a:srgbClr val="292929"/>
                </a:solidFill>
                <a:effectLst/>
                <a:latin typeface="charter"/>
              </a:rPr>
              <a:t> is less), he takes smaller steps.</a:t>
            </a:r>
          </a:p>
          <a:p>
            <a:r>
              <a:rPr lang="en-US" b="0" i="0" dirty="0">
                <a:solidFill>
                  <a:srgbClr val="292929"/>
                </a:solidFill>
                <a:effectLst/>
                <a:latin typeface="charter"/>
              </a:rPr>
              <a:t> Finally he arrives at the bottom of the valley which corresponds to our loss = 0.</a:t>
            </a:r>
            <a:endParaRPr lang="en-IN" dirty="0"/>
          </a:p>
        </p:txBody>
      </p:sp>
    </p:spTree>
    <p:extLst>
      <p:ext uri="{BB962C8B-B14F-4D97-AF65-F5344CB8AC3E}">
        <p14:creationId xmlns:p14="http://schemas.microsoft.com/office/powerpoint/2010/main" val="31634447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86FC2-6293-4E13-8D3B-FE1E62F15C0C}"/>
              </a:ext>
            </a:extLst>
          </p:cNvPr>
          <p:cNvSpPr>
            <a:spLocks noGrp="1"/>
          </p:cNvSpPr>
          <p:nvPr>
            <p:ph type="title"/>
          </p:nvPr>
        </p:nvSpPr>
        <p:spPr/>
        <p:txBody>
          <a:bodyPr/>
          <a:lstStyle/>
          <a:p>
            <a:r>
              <a:rPr lang="en-US" dirty="0"/>
              <a:t>Model Building Example</a:t>
            </a:r>
            <a:endParaRPr lang="en-IN" dirty="0"/>
          </a:p>
        </p:txBody>
      </p:sp>
      <p:sp>
        <p:nvSpPr>
          <p:cNvPr id="3" name="Content Placeholder 2">
            <a:extLst>
              <a:ext uri="{FF2B5EF4-FFF2-40B4-BE49-F238E27FC236}">
                <a16:creationId xmlns:a16="http://schemas.microsoft.com/office/drawing/2014/main" id="{DC369207-86BE-42F1-978C-D64364D98667}"/>
              </a:ext>
            </a:extLst>
          </p:cNvPr>
          <p:cNvSpPr>
            <a:spLocks noGrp="1"/>
          </p:cNvSpPr>
          <p:nvPr>
            <p:ph idx="1"/>
          </p:nvPr>
        </p:nvSpPr>
        <p:spPr/>
        <p:txBody>
          <a:bodyPr/>
          <a:lstStyle/>
          <a:p>
            <a:r>
              <a:rPr lang="en-US" dirty="0"/>
              <a:t>…</a:t>
            </a:r>
            <a:endParaRPr lang="en-IN" dirty="0"/>
          </a:p>
        </p:txBody>
      </p:sp>
    </p:spTree>
    <p:extLst>
      <p:ext uri="{BB962C8B-B14F-4D97-AF65-F5344CB8AC3E}">
        <p14:creationId xmlns:p14="http://schemas.microsoft.com/office/powerpoint/2010/main" val="20771540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3A4A7-B0D1-467D-8537-81E83049E26A}"/>
              </a:ext>
            </a:extLst>
          </p:cNvPr>
          <p:cNvSpPr>
            <a:spLocks noGrp="1"/>
          </p:cNvSpPr>
          <p:nvPr>
            <p:ph type="title"/>
          </p:nvPr>
        </p:nvSpPr>
        <p:spPr/>
        <p:txBody>
          <a:bodyPr/>
          <a:lstStyle/>
          <a:p>
            <a:r>
              <a:rPr lang="en-IN" b="0" i="0" dirty="0">
                <a:solidFill>
                  <a:srgbClr val="292929"/>
                </a:solidFill>
                <a:effectLst/>
                <a:latin typeface="sohne"/>
              </a:rPr>
              <a:t>Assumptions for Linear Regression</a:t>
            </a:r>
            <a:br>
              <a:rPr lang="en-IN" b="0"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56682B5E-E94A-46C7-B47E-B4985896BBEE}"/>
              </a:ext>
            </a:extLst>
          </p:cNvPr>
          <p:cNvSpPr>
            <a:spLocks noGrp="1"/>
          </p:cNvSpPr>
          <p:nvPr>
            <p:ph idx="1"/>
          </p:nvPr>
        </p:nvSpPr>
        <p:spPr>
          <a:xfrm>
            <a:off x="838200" y="1825625"/>
            <a:ext cx="10092397" cy="2085193"/>
          </a:xfrm>
        </p:spPr>
        <p:txBody>
          <a:bodyPr/>
          <a:lstStyle/>
          <a:p>
            <a:r>
              <a:rPr lang="en-IN" b="0" i="0" dirty="0">
                <a:solidFill>
                  <a:srgbClr val="292929"/>
                </a:solidFill>
                <a:effectLst/>
                <a:latin typeface="sohne"/>
              </a:rPr>
              <a:t>Linearity</a:t>
            </a:r>
          </a:p>
          <a:p>
            <a:pPr marL="0" indent="0">
              <a:buNone/>
            </a:pPr>
            <a:r>
              <a:rPr lang="en-IN" dirty="0">
                <a:solidFill>
                  <a:srgbClr val="292929"/>
                </a:solidFill>
                <a:latin typeface="sohne"/>
              </a:rPr>
              <a:t>                  </a:t>
            </a:r>
            <a:r>
              <a:rPr lang="en-US" b="0" i="0" dirty="0">
                <a:solidFill>
                  <a:srgbClr val="292929"/>
                </a:solidFill>
                <a:effectLst/>
                <a:latin typeface="charter"/>
              </a:rPr>
              <a:t>There is a linear relationship between the dependent variable (y) and the independent variable (x). </a:t>
            </a:r>
          </a:p>
          <a:p>
            <a:pPr marL="0" indent="0">
              <a:buNone/>
            </a:pPr>
            <a:r>
              <a:rPr lang="en-US" dirty="0">
                <a:solidFill>
                  <a:srgbClr val="292929"/>
                </a:solidFill>
                <a:latin typeface="charter"/>
              </a:rPr>
              <a:t>                  </a:t>
            </a:r>
            <a:r>
              <a:rPr lang="en-US" b="0" i="0" dirty="0">
                <a:solidFill>
                  <a:srgbClr val="292929"/>
                </a:solidFill>
                <a:effectLst/>
                <a:latin typeface="charter"/>
              </a:rPr>
              <a:t>We can check for linearity by creating a scatter plot.</a:t>
            </a:r>
          </a:p>
          <a:p>
            <a:pPr marL="0" indent="0">
              <a:buNone/>
            </a:pPr>
            <a:endParaRPr lang="en-IN" b="0" i="0" dirty="0">
              <a:solidFill>
                <a:srgbClr val="292929"/>
              </a:solidFill>
              <a:effectLst/>
              <a:latin typeface="sohne"/>
            </a:endParaRPr>
          </a:p>
        </p:txBody>
      </p:sp>
      <p:pic>
        <p:nvPicPr>
          <p:cNvPr id="12292" name="Picture 4">
            <a:extLst>
              <a:ext uri="{FF2B5EF4-FFF2-40B4-BE49-F238E27FC236}">
                <a16:creationId xmlns:a16="http://schemas.microsoft.com/office/drawing/2014/main" id="{002A9D10-F50D-42F4-8672-F6677CABB9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768" y="3702368"/>
            <a:ext cx="4548700" cy="3196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512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2D056-0639-4741-8551-DC569A368DB5}"/>
              </a:ext>
            </a:extLst>
          </p:cNvPr>
          <p:cNvSpPr>
            <a:spLocks noGrp="1"/>
          </p:cNvSpPr>
          <p:nvPr>
            <p:ph type="title"/>
          </p:nvPr>
        </p:nvSpPr>
        <p:spPr/>
        <p:txBody>
          <a:bodyPr/>
          <a:lstStyle/>
          <a:p>
            <a:r>
              <a:rPr lang="en-IN" b="0" i="0" dirty="0">
                <a:solidFill>
                  <a:srgbClr val="292929"/>
                </a:solidFill>
                <a:effectLst/>
                <a:latin typeface="sohne"/>
              </a:rPr>
              <a:t>Assumptions for Linear Regression</a:t>
            </a:r>
            <a:endParaRPr lang="en-IN" dirty="0"/>
          </a:p>
        </p:txBody>
      </p:sp>
      <p:sp>
        <p:nvSpPr>
          <p:cNvPr id="5" name="Rectangle 2">
            <a:extLst>
              <a:ext uri="{FF2B5EF4-FFF2-40B4-BE49-F238E27FC236}">
                <a16:creationId xmlns:a16="http://schemas.microsoft.com/office/drawing/2014/main" id="{9D257422-9FA0-4478-A31D-B89A6326665D}"/>
              </a:ext>
            </a:extLst>
          </p:cNvPr>
          <p:cNvSpPr>
            <a:spLocks noGrp="1" noChangeArrowheads="1"/>
          </p:cNvSpPr>
          <p:nvPr>
            <p:ph idx="1"/>
          </p:nvPr>
        </p:nvSpPr>
        <p:spPr bwMode="auto">
          <a:xfrm>
            <a:off x="838200" y="1369110"/>
            <a:ext cx="10921805" cy="2985433"/>
          </a:xfrm>
          <a:prstGeom prst="rect">
            <a:avLst/>
          </a:prstGeom>
          <a:solidFill>
            <a:srgbClr val="F2F2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92929"/>
                </a:solidFill>
                <a:effectLst/>
                <a:latin typeface="charter"/>
              </a:rPr>
              <a:t>This assumption states that the residuals (difference between </a:t>
            </a:r>
            <a:r>
              <a:rPr kumimoji="0" lang="en-US" altLang="en-US" b="0" i="0" u="none" strike="noStrike" cap="none" normalizeH="0" baseline="0" dirty="0" err="1">
                <a:ln>
                  <a:noFill/>
                </a:ln>
                <a:solidFill>
                  <a:srgbClr val="292929"/>
                </a:solidFill>
                <a:effectLst/>
                <a:latin typeface="Menlo"/>
              </a:rPr>
              <a:t>actual_y</a:t>
            </a:r>
            <a:r>
              <a:rPr kumimoji="0" lang="en-US" altLang="en-US" b="0" i="0" u="none" strike="noStrike" cap="none" normalizeH="0" baseline="0" dirty="0">
                <a:ln>
                  <a:noFill/>
                </a:ln>
                <a:solidFill>
                  <a:srgbClr val="292929"/>
                </a:solidFill>
                <a:effectLst/>
                <a:latin typeface="charter"/>
              </a:rPr>
              <a:t> and </a:t>
            </a:r>
            <a:r>
              <a:rPr kumimoji="0" lang="en-US" altLang="en-US" b="0" i="0" u="none" strike="noStrike" cap="none" normalizeH="0" baseline="0" dirty="0" err="1">
                <a:ln>
                  <a:noFill/>
                </a:ln>
                <a:solidFill>
                  <a:srgbClr val="292929"/>
                </a:solidFill>
                <a:effectLst/>
                <a:latin typeface="Menlo"/>
              </a:rPr>
              <a:t>predicted_y</a:t>
            </a:r>
            <a:r>
              <a:rPr kumimoji="0" lang="en-US" altLang="en-US" b="0" i="0" u="none" strike="noStrike" cap="none" normalizeH="0" baseline="0" dirty="0">
                <a:ln>
                  <a:noFill/>
                </a:ln>
                <a:solidFill>
                  <a:srgbClr val="292929"/>
                </a:solidFill>
                <a:effectLst/>
                <a:latin typeface="charter"/>
              </a:rPr>
              <a:t>) of a model are normally distributed.</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292929"/>
              </a:solidFill>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92929"/>
                </a:solidFill>
                <a:effectLst/>
                <a:latin typeface="charter"/>
              </a:rPr>
              <a:t>This assumption can be checked by created histograms or Q-Q-Plots.</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lang="en-US" b="1" i="0" u="sng" dirty="0">
                <a:effectLst/>
                <a:latin typeface="charter"/>
                <a:hlinkClick r:id="rId2"/>
              </a:rPr>
              <a:t>Q-Q-Plots</a:t>
            </a:r>
            <a:r>
              <a:rPr lang="en-US" b="0" i="0" dirty="0">
                <a:solidFill>
                  <a:srgbClr val="292929"/>
                </a:solidFill>
                <a:effectLst/>
                <a:latin typeface="charter"/>
              </a:rPr>
              <a:t> (quantile-quantile-plots) are scatterplots of two sets of quantiles plotted against each other.</a:t>
            </a:r>
            <a:endParaRPr kumimoji="0" lang="en-US" altLang="en-US" b="0" i="0" u="none" strike="noStrike" cap="none" normalizeH="0" baseline="0" dirty="0">
              <a:ln>
                <a:noFill/>
              </a:ln>
              <a:solidFill>
                <a:schemeClr val="tx1"/>
              </a:solidFill>
              <a:effectLst/>
            </a:endParaRPr>
          </a:p>
        </p:txBody>
      </p:sp>
      <p:pic>
        <p:nvPicPr>
          <p:cNvPr id="13316" name="Picture 4">
            <a:extLst>
              <a:ext uri="{FF2B5EF4-FFF2-40B4-BE49-F238E27FC236}">
                <a16:creationId xmlns:a16="http://schemas.microsoft.com/office/drawing/2014/main" id="{61F6B632-DF59-42F3-B848-195029CC23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501662"/>
            <a:ext cx="4577862" cy="2168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197170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8D9C8-98B9-49D3-B5CB-3E3C86792950}"/>
              </a:ext>
            </a:extLst>
          </p:cNvPr>
          <p:cNvSpPr>
            <a:spLocks noGrp="1"/>
          </p:cNvSpPr>
          <p:nvPr>
            <p:ph type="title"/>
          </p:nvPr>
        </p:nvSpPr>
        <p:spPr/>
        <p:txBody>
          <a:bodyPr/>
          <a:lstStyle/>
          <a:p>
            <a:r>
              <a:rPr lang="en-IN" b="0" i="0" dirty="0">
                <a:solidFill>
                  <a:srgbClr val="292929"/>
                </a:solidFill>
                <a:effectLst/>
                <a:latin typeface="sohne"/>
              </a:rPr>
              <a:t>Assumptions for Linear Regression</a:t>
            </a:r>
            <a:endParaRPr lang="en-IN" dirty="0"/>
          </a:p>
        </p:txBody>
      </p:sp>
      <p:sp>
        <p:nvSpPr>
          <p:cNvPr id="3" name="Content Placeholder 2">
            <a:extLst>
              <a:ext uri="{FF2B5EF4-FFF2-40B4-BE49-F238E27FC236}">
                <a16:creationId xmlns:a16="http://schemas.microsoft.com/office/drawing/2014/main" id="{82D79DA3-6203-4109-A4A8-F27BF0C67DEE}"/>
              </a:ext>
            </a:extLst>
          </p:cNvPr>
          <p:cNvSpPr>
            <a:spLocks noGrp="1"/>
          </p:cNvSpPr>
          <p:nvPr>
            <p:ph idx="1"/>
          </p:nvPr>
        </p:nvSpPr>
        <p:spPr/>
        <p:txBody>
          <a:bodyPr/>
          <a:lstStyle/>
          <a:p>
            <a:r>
              <a:rPr lang="en-US" b="0" i="0" dirty="0">
                <a:solidFill>
                  <a:srgbClr val="292929"/>
                </a:solidFill>
                <a:effectLst/>
                <a:latin typeface="sohne"/>
              </a:rPr>
              <a:t>Little/No Multicollinearity (Multiple Linear Regression)</a:t>
            </a:r>
          </a:p>
          <a:p>
            <a:r>
              <a:rPr lang="en-US" b="0" i="0" dirty="0">
                <a:solidFill>
                  <a:srgbClr val="292929"/>
                </a:solidFill>
                <a:effectLst/>
                <a:latin typeface="charter"/>
              </a:rPr>
              <a:t>Multicollinearity describes the correlation between the predictor variables. </a:t>
            </a:r>
          </a:p>
          <a:p>
            <a:r>
              <a:rPr lang="en-US" b="0" i="0" dirty="0">
                <a:solidFill>
                  <a:srgbClr val="292929"/>
                </a:solidFill>
                <a:effectLst/>
                <a:latin typeface="charter"/>
              </a:rPr>
              <a:t>This assumption states that the predictor variables are independent. </a:t>
            </a:r>
          </a:p>
          <a:p>
            <a:r>
              <a:rPr lang="en-US" b="0" i="0" dirty="0">
                <a:solidFill>
                  <a:srgbClr val="292929"/>
                </a:solidFill>
                <a:effectLst/>
                <a:latin typeface="charter"/>
              </a:rPr>
              <a:t>We can check this assumption by creating </a:t>
            </a:r>
            <a:r>
              <a:rPr lang="en-US" b="1" i="0" u="sng" dirty="0">
                <a:effectLst/>
                <a:latin typeface="charter"/>
                <a:hlinkClick r:id="rId2"/>
              </a:rPr>
              <a:t>pair plots</a:t>
            </a:r>
            <a:r>
              <a:rPr lang="en-US" b="0" i="0" dirty="0">
                <a:solidFill>
                  <a:srgbClr val="292929"/>
                </a:solidFill>
                <a:effectLst/>
                <a:latin typeface="charter"/>
              </a:rPr>
              <a:t> and/or </a:t>
            </a:r>
            <a:r>
              <a:rPr lang="en-US" b="1" i="0" u="sng" dirty="0">
                <a:effectLst/>
                <a:latin typeface="charter"/>
                <a:hlinkClick r:id="rId3"/>
              </a:rPr>
              <a:t>heat maps</a:t>
            </a:r>
            <a:r>
              <a:rPr lang="en-US" b="0" i="0" dirty="0">
                <a:solidFill>
                  <a:srgbClr val="292929"/>
                </a:solidFill>
                <a:effectLst/>
                <a:latin typeface="charter"/>
              </a:rPr>
              <a:t>. </a:t>
            </a:r>
          </a:p>
          <a:p>
            <a:r>
              <a:rPr lang="en-US" b="0" i="0" dirty="0">
                <a:solidFill>
                  <a:srgbClr val="292929"/>
                </a:solidFill>
                <a:effectLst/>
                <a:latin typeface="charter"/>
              </a:rPr>
              <a:t>Another method would be to calculate the </a:t>
            </a:r>
            <a:r>
              <a:rPr lang="en-US" b="1" i="0" u="sng" dirty="0">
                <a:effectLst/>
                <a:latin typeface="charter"/>
                <a:hlinkClick r:id="rId4"/>
              </a:rPr>
              <a:t>Variance Inflation Factor (VIF)</a:t>
            </a:r>
            <a:r>
              <a:rPr lang="en-US" b="0" i="0" dirty="0">
                <a:solidFill>
                  <a:srgbClr val="292929"/>
                </a:solidFill>
                <a:effectLst/>
                <a:latin typeface="charter"/>
              </a:rPr>
              <a:t>.</a:t>
            </a:r>
            <a:endParaRPr lang="en-IN" dirty="0"/>
          </a:p>
        </p:txBody>
      </p:sp>
    </p:spTree>
    <p:extLst>
      <p:ext uri="{BB962C8B-B14F-4D97-AF65-F5344CB8AC3E}">
        <p14:creationId xmlns:p14="http://schemas.microsoft.com/office/powerpoint/2010/main" val="6103416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3825B-29E3-4DDE-AF8B-7F135C9F545B}"/>
              </a:ext>
            </a:extLst>
          </p:cNvPr>
          <p:cNvSpPr>
            <a:spLocks noGrp="1"/>
          </p:cNvSpPr>
          <p:nvPr>
            <p:ph type="title"/>
          </p:nvPr>
        </p:nvSpPr>
        <p:spPr/>
        <p:txBody>
          <a:bodyPr/>
          <a:lstStyle/>
          <a:p>
            <a:r>
              <a:rPr lang="en-IN" b="0" i="0" dirty="0">
                <a:solidFill>
                  <a:srgbClr val="292929"/>
                </a:solidFill>
                <a:effectLst/>
                <a:latin typeface="sohne"/>
              </a:rPr>
              <a:t>Assumptions for Linear Regression</a:t>
            </a:r>
            <a:endParaRPr lang="en-IN" dirty="0"/>
          </a:p>
        </p:txBody>
      </p:sp>
      <p:sp>
        <p:nvSpPr>
          <p:cNvPr id="3" name="Content Placeholder 2">
            <a:extLst>
              <a:ext uri="{FF2B5EF4-FFF2-40B4-BE49-F238E27FC236}">
                <a16:creationId xmlns:a16="http://schemas.microsoft.com/office/drawing/2014/main" id="{C9D8AC2F-CA83-48B1-AB65-E998B78DEF90}"/>
              </a:ext>
            </a:extLst>
          </p:cNvPr>
          <p:cNvSpPr>
            <a:spLocks noGrp="1"/>
          </p:cNvSpPr>
          <p:nvPr>
            <p:ph idx="1"/>
          </p:nvPr>
        </p:nvSpPr>
        <p:spPr>
          <a:xfrm>
            <a:off x="838200" y="1796617"/>
            <a:ext cx="9781660" cy="1757619"/>
          </a:xfrm>
        </p:spPr>
        <p:txBody>
          <a:bodyPr/>
          <a:lstStyle/>
          <a:p>
            <a:r>
              <a:rPr lang="en-IN" b="1" i="0" dirty="0">
                <a:solidFill>
                  <a:srgbClr val="292929"/>
                </a:solidFill>
                <a:effectLst/>
                <a:latin typeface="Menlo"/>
              </a:rPr>
              <a:t>#Pairplot</a:t>
            </a:r>
            <a:br>
              <a:rPr lang="en-IN" b="1" i="0" dirty="0">
                <a:solidFill>
                  <a:srgbClr val="292929"/>
                </a:solidFill>
                <a:effectLst/>
                <a:latin typeface="Menlo"/>
              </a:rPr>
            </a:br>
            <a:r>
              <a:rPr lang="en-IN" b="0" i="0" dirty="0" err="1">
                <a:solidFill>
                  <a:srgbClr val="292929"/>
                </a:solidFill>
                <a:effectLst/>
                <a:latin typeface="Menlo"/>
              </a:rPr>
              <a:t>sns.pairplot</a:t>
            </a:r>
            <a:r>
              <a:rPr lang="en-IN" b="0" i="0" dirty="0">
                <a:solidFill>
                  <a:srgbClr val="292929"/>
                </a:solidFill>
                <a:effectLst/>
                <a:latin typeface="Menlo"/>
              </a:rPr>
              <a:t>(sales, vars = ['TV', 'radio', 'newspaper’]);</a:t>
            </a:r>
          </a:p>
          <a:p>
            <a:endParaRPr lang="en-IN" dirty="0"/>
          </a:p>
        </p:txBody>
      </p:sp>
      <p:pic>
        <p:nvPicPr>
          <p:cNvPr id="14338" name="Picture 2">
            <a:extLst>
              <a:ext uri="{FF2B5EF4-FFF2-40B4-BE49-F238E27FC236}">
                <a16:creationId xmlns:a16="http://schemas.microsoft.com/office/drawing/2014/main" id="{23F52593-CC5C-4305-9809-34CA714E08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147" y="3016250"/>
            <a:ext cx="6438412" cy="3756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248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FD090-5E9A-4594-AAC8-DCDAC9B26CC8}"/>
              </a:ext>
            </a:extLst>
          </p:cNvPr>
          <p:cNvSpPr>
            <a:spLocks noGrp="1"/>
          </p:cNvSpPr>
          <p:nvPr>
            <p:ph type="title"/>
          </p:nvPr>
        </p:nvSpPr>
        <p:spPr>
          <a:xfrm>
            <a:off x="838200" y="595359"/>
            <a:ext cx="10515600" cy="1325563"/>
          </a:xfrm>
        </p:spPr>
        <p:txBody>
          <a:bodyPr/>
          <a:lstStyle/>
          <a:p>
            <a:r>
              <a:rPr lang="en-US" dirty="0"/>
              <a:t>Python data types</a:t>
            </a:r>
            <a:endParaRPr lang="en-IN" dirty="0"/>
          </a:p>
        </p:txBody>
      </p:sp>
      <p:graphicFrame>
        <p:nvGraphicFramePr>
          <p:cNvPr id="7" name="Table 7">
            <a:extLst>
              <a:ext uri="{FF2B5EF4-FFF2-40B4-BE49-F238E27FC236}">
                <a16:creationId xmlns:a16="http://schemas.microsoft.com/office/drawing/2014/main" id="{17D1B0A8-43EA-46E0-B129-467DD69906B3}"/>
              </a:ext>
            </a:extLst>
          </p:cNvPr>
          <p:cNvGraphicFramePr>
            <a:graphicFrameLocks noGrp="1"/>
          </p:cNvGraphicFramePr>
          <p:nvPr>
            <p:ph idx="1"/>
            <p:extLst>
              <p:ext uri="{D42A27DB-BD31-4B8C-83A1-F6EECF244321}">
                <p14:modId xmlns:p14="http://schemas.microsoft.com/office/powerpoint/2010/main" val="3583976240"/>
              </p:ext>
            </p:extLst>
          </p:nvPr>
        </p:nvGraphicFramePr>
        <p:xfrm>
          <a:off x="838200" y="1825625"/>
          <a:ext cx="10515600" cy="404876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3261654923"/>
                    </a:ext>
                  </a:extLst>
                </a:gridCol>
                <a:gridCol w="2628900">
                  <a:extLst>
                    <a:ext uri="{9D8B030D-6E8A-4147-A177-3AD203B41FA5}">
                      <a16:colId xmlns:a16="http://schemas.microsoft.com/office/drawing/2014/main" val="560657491"/>
                    </a:ext>
                  </a:extLst>
                </a:gridCol>
                <a:gridCol w="2628900">
                  <a:extLst>
                    <a:ext uri="{9D8B030D-6E8A-4147-A177-3AD203B41FA5}">
                      <a16:colId xmlns:a16="http://schemas.microsoft.com/office/drawing/2014/main" val="605572789"/>
                    </a:ext>
                  </a:extLst>
                </a:gridCol>
                <a:gridCol w="2628900">
                  <a:extLst>
                    <a:ext uri="{9D8B030D-6E8A-4147-A177-3AD203B41FA5}">
                      <a16:colId xmlns:a16="http://schemas.microsoft.com/office/drawing/2014/main" val="2635948029"/>
                    </a:ext>
                  </a:extLst>
                </a:gridCol>
              </a:tblGrid>
              <a:tr h="370840">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513593171"/>
                  </a:ext>
                </a:extLst>
              </a:tr>
              <a:tr h="370840">
                <a:tc>
                  <a:txBody>
                    <a:bodyPr/>
                    <a:lstStyle/>
                    <a:p>
                      <a:r>
                        <a:rPr lang="en-US" dirty="0"/>
                        <a:t>Basic data types</a:t>
                      </a:r>
                      <a:endParaRPr lang="en-IN" dirty="0"/>
                    </a:p>
                  </a:txBody>
                  <a:tcPr/>
                </a:tc>
                <a:tc>
                  <a:txBody>
                    <a:bodyPr/>
                    <a:lstStyle/>
                    <a:p>
                      <a:r>
                        <a:rPr lang="en-US" dirty="0"/>
                        <a:t>Description</a:t>
                      </a:r>
                      <a:endParaRPr lang="en-IN" dirty="0"/>
                    </a:p>
                  </a:txBody>
                  <a:tcPr/>
                </a:tc>
                <a:tc>
                  <a:txBody>
                    <a:bodyPr/>
                    <a:lstStyle/>
                    <a:p>
                      <a:r>
                        <a:rPr lang="en-US" dirty="0"/>
                        <a:t>Values</a:t>
                      </a:r>
                      <a:endParaRPr lang="en-IN" dirty="0"/>
                    </a:p>
                  </a:txBody>
                  <a:tcPr/>
                </a:tc>
                <a:tc>
                  <a:txBody>
                    <a:bodyPr/>
                    <a:lstStyle/>
                    <a:p>
                      <a:r>
                        <a:rPr lang="en-US" dirty="0"/>
                        <a:t>Representation</a:t>
                      </a:r>
                      <a:endParaRPr lang="en-IN" dirty="0"/>
                    </a:p>
                  </a:txBody>
                  <a:tcPr/>
                </a:tc>
                <a:extLst>
                  <a:ext uri="{0D108BD9-81ED-4DB2-BD59-A6C34878D82A}">
                    <a16:rowId xmlns:a16="http://schemas.microsoft.com/office/drawing/2014/main" val="820333357"/>
                  </a:ext>
                </a:extLst>
              </a:tr>
              <a:tr h="370840">
                <a:tc>
                  <a:txBody>
                    <a:bodyPr/>
                    <a:lstStyle/>
                    <a:p>
                      <a:r>
                        <a:rPr lang="en-US" dirty="0"/>
                        <a:t>Boolean</a:t>
                      </a:r>
                      <a:endParaRPr lang="en-IN" dirty="0"/>
                    </a:p>
                  </a:txBody>
                  <a:tcPr/>
                </a:tc>
                <a:tc>
                  <a:txBody>
                    <a:bodyPr/>
                    <a:lstStyle/>
                    <a:p>
                      <a:r>
                        <a:rPr lang="en-US" dirty="0"/>
                        <a:t>Represents the two values</a:t>
                      </a:r>
                    </a:p>
                    <a:p>
                      <a:r>
                        <a:rPr lang="en-US" dirty="0"/>
                        <a:t>of logic</a:t>
                      </a:r>
                      <a:endParaRPr lang="en-IN" dirty="0"/>
                    </a:p>
                  </a:txBody>
                  <a:tcPr/>
                </a:tc>
                <a:tc>
                  <a:txBody>
                    <a:bodyPr/>
                    <a:lstStyle/>
                    <a:p>
                      <a:r>
                        <a:rPr lang="en-US" dirty="0"/>
                        <a:t>True or False</a:t>
                      </a:r>
                      <a:endParaRPr lang="en-IN" dirty="0"/>
                    </a:p>
                  </a:txBody>
                  <a:tcPr/>
                </a:tc>
                <a:tc>
                  <a:txBody>
                    <a:bodyPr/>
                    <a:lstStyle/>
                    <a:p>
                      <a:r>
                        <a:rPr lang="en-US" dirty="0"/>
                        <a:t>bool</a:t>
                      </a:r>
                      <a:endParaRPr lang="en-IN" dirty="0"/>
                    </a:p>
                  </a:txBody>
                  <a:tcPr/>
                </a:tc>
                <a:extLst>
                  <a:ext uri="{0D108BD9-81ED-4DB2-BD59-A6C34878D82A}">
                    <a16:rowId xmlns:a16="http://schemas.microsoft.com/office/drawing/2014/main" val="1005205535"/>
                  </a:ext>
                </a:extLst>
              </a:tr>
              <a:tr h="370840">
                <a:tc>
                  <a:txBody>
                    <a:bodyPr/>
                    <a:lstStyle/>
                    <a:p>
                      <a:r>
                        <a:rPr lang="en-US" dirty="0"/>
                        <a:t>integer</a:t>
                      </a:r>
                      <a:endParaRPr lang="en-IN" dirty="0"/>
                    </a:p>
                  </a:txBody>
                  <a:tcPr/>
                </a:tc>
                <a:tc>
                  <a:txBody>
                    <a:bodyPr/>
                    <a:lstStyle/>
                    <a:p>
                      <a:r>
                        <a:rPr lang="en-US" dirty="0"/>
                        <a:t>Positive and negative whole numbers</a:t>
                      </a:r>
                      <a:endParaRPr lang="en-IN" dirty="0"/>
                    </a:p>
                  </a:txBody>
                  <a:tcPr/>
                </a:tc>
                <a:tc>
                  <a:txBody>
                    <a:bodyPr/>
                    <a:lstStyle/>
                    <a:p>
                      <a:r>
                        <a:rPr lang="en-US" dirty="0"/>
                        <a:t>Set of all integers, Z</a:t>
                      </a:r>
                      <a:endParaRPr lang="en-IN" dirty="0"/>
                    </a:p>
                  </a:txBody>
                  <a:tcPr/>
                </a:tc>
                <a:tc>
                  <a:txBody>
                    <a:bodyPr/>
                    <a:lstStyle/>
                    <a:p>
                      <a:r>
                        <a:rPr lang="en-US" dirty="0"/>
                        <a:t>int</a:t>
                      </a:r>
                      <a:endParaRPr lang="en-IN" dirty="0"/>
                    </a:p>
                  </a:txBody>
                  <a:tcPr/>
                </a:tc>
                <a:extLst>
                  <a:ext uri="{0D108BD9-81ED-4DB2-BD59-A6C34878D82A}">
                    <a16:rowId xmlns:a16="http://schemas.microsoft.com/office/drawing/2014/main" val="2680352883"/>
                  </a:ext>
                </a:extLst>
              </a:tr>
              <a:tr h="370840">
                <a:tc>
                  <a:txBody>
                    <a:bodyPr/>
                    <a:lstStyle/>
                    <a:p>
                      <a:r>
                        <a:rPr lang="en-US" dirty="0"/>
                        <a:t>Complex</a:t>
                      </a:r>
                      <a:endParaRPr lang="en-IN" dirty="0"/>
                    </a:p>
                  </a:txBody>
                  <a:tcPr/>
                </a:tc>
                <a:tc>
                  <a:txBody>
                    <a:bodyPr/>
                    <a:lstStyle/>
                    <a:p>
                      <a:r>
                        <a:rPr lang="en-US" dirty="0" err="1"/>
                        <a:t>a+ib</a:t>
                      </a:r>
                      <a:endParaRPr lang="en-IN" dirty="0"/>
                    </a:p>
                  </a:txBody>
                  <a:tcPr/>
                </a:tc>
                <a:tc>
                  <a:txBody>
                    <a:bodyPr/>
                    <a:lstStyle/>
                    <a:p>
                      <a:r>
                        <a:rPr lang="en-US" dirty="0"/>
                        <a:t>Set of complex numbers</a:t>
                      </a:r>
                      <a:endParaRPr lang="en-IN" dirty="0"/>
                    </a:p>
                  </a:txBody>
                  <a:tcPr/>
                </a:tc>
                <a:tc>
                  <a:txBody>
                    <a:bodyPr/>
                    <a:lstStyle/>
                    <a:p>
                      <a:r>
                        <a:rPr lang="en-US" dirty="0"/>
                        <a:t>complex</a:t>
                      </a:r>
                      <a:endParaRPr lang="en-IN" dirty="0"/>
                    </a:p>
                  </a:txBody>
                  <a:tcPr/>
                </a:tc>
                <a:extLst>
                  <a:ext uri="{0D108BD9-81ED-4DB2-BD59-A6C34878D82A}">
                    <a16:rowId xmlns:a16="http://schemas.microsoft.com/office/drawing/2014/main" val="3970706274"/>
                  </a:ext>
                </a:extLst>
              </a:tr>
              <a:tr h="370840">
                <a:tc>
                  <a:txBody>
                    <a:bodyPr/>
                    <a:lstStyle/>
                    <a:p>
                      <a:r>
                        <a:rPr lang="en-US" dirty="0"/>
                        <a:t>Float</a:t>
                      </a:r>
                      <a:endParaRPr lang="en-IN" dirty="0"/>
                    </a:p>
                  </a:txBody>
                  <a:tcPr/>
                </a:tc>
                <a:tc>
                  <a:txBody>
                    <a:bodyPr/>
                    <a:lstStyle/>
                    <a:p>
                      <a:r>
                        <a:rPr lang="en-US" dirty="0"/>
                        <a:t>Real numbers</a:t>
                      </a:r>
                      <a:endParaRPr lang="en-IN" dirty="0"/>
                    </a:p>
                  </a:txBody>
                  <a:tcPr/>
                </a:tc>
                <a:tc>
                  <a:txBody>
                    <a:bodyPr/>
                    <a:lstStyle/>
                    <a:p>
                      <a:r>
                        <a:rPr lang="en-US" dirty="0"/>
                        <a:t>Floating point numbers</a:t>
                      </a:r>
                      <a:endParaRPr lang="en-IN" dirty="0"/>
                    </a:p>
                  </a:txBody>
                  <a:tcPr/>
                </a:tc>
                <a:tc>
                  <a:txBody>
                    <a:bodyPr/>
                    <a:lstStyle/>
                    <a:p>
                      <a:r>
                        <a:rPr lang="en-US" dirty="0"/>
                        <a:t>float</a:t>
                      </a:r>
                      <a:endParaRPr lang="en-IN" dirty="0"/>
                    </a:p>
                  </a:txBody>
                  <a:tcPr/>
                </a:tc>
                <a:extLst>
                  <a:ext uri="{0D108BD9-81ED-4DB2-BD59-A6C34878D82A}">
                    <a16:rowId xmlns:a16="http://schemas.microsoft.com/office/drawing/2014/main" val="171497854"/>
                  </a:ext>
                </a:extLst>
              </a:tr>
              <a:tr h="370840">
                <a:tc>
                  <a:txBody>
                    <a:bodyPr/>
                    <a:lstStyle/>
                    <a:p>
                      <a:r>
                        <a:rPr lang="en-US" dirty="0"/>
                        <a:t>String </a:t>
                      </a:r>
                      <a:endParaRPr lang="en-IN" dirty="0"/>
                    </a:p>
                  </a:txBody>
                  <a:tcPr/>
                </a:tc>
                <a:tc>
                  <a:txBody>
                    <a:bodyPr/>
                    <a:lstStyle/>
                    <a:p>
                      <a:r>
                        <a:rPr lang="en-US" dirty="0"/>
                        <a:t>All string or characters enclosed between single or double quotes</a:t>
                      </a:r>
                      <a:endParaRPr lang="en-IN" dirty="0"/>
                    </a:p>
                  </a:txBody>
                  <a:tcPr/>
                </a:tc>
                <a:tc>
                  <a:txBody>
                    <a:bodyPr/>
                    <a:lstStyle/>
                    <a:p>
                      <a:r>
                        <a:rPr lang="en-US" dirty="0"/>
                        <a:t>Sequence of characters</a:t>
                      </a:r>
                      <a:endParaRPr lang="en-IN" dirty="0"/>
                    </a:p>
                  </a:txBody>
                  <a:tcPr/>
                </a:tc>
                <a:tc>
                  <a:txBody>
                    <a:bodyPr/>
                    <a:lstStyle/>
                    <a:p>
                      <a:r>
                        <a:rPr lang="en-US" dirty="0"/>
                        <a:t>str</a:t>
                      </a:r>
                      <a:endParaRPr lang="en-IN" dirty="0"/>
                    </a:p>
                  </a:txBody>
                  <a:tcPr/>
                </a:tc>
                <a:extLst>
                  <a:ext uri="{0D108BD9-81ED-4DB2-BD59-A6C34878D82A}">
                    <a16:rowId xmlns:a16="http://schemas.microsoft.com/office/drawing/2014/main" val="2077646256"/>
                  </a:ext>
                </a:extLst>
              </a:tr>
              <a:tr h="370840">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1252663601"/>
                  </a:ext>
                </a:extLst>
              </a:tr>
            </a:tbl>
          </a:graphicData>
        </a:graphic>
      </p:graphicFrame>
    </p:spTree>
    <p:extLst>
      <p:ext uri="{BB962C8B-B14F-4D97-AF65-F5344CB8AC3E}">
        <p14:creationId xmlns:p14="http://schemas.microsoft.com/office/powerpoint/2010/main" val="18345076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24D82-DC31-49DD-A0C6-B6B9E5D6AA23}"/>
              </a:ext>
            </a:extLst>
          </p:cNvPr>
          <p:cNvSpPr>
            <a:spLocks noGrp="1"/>
          </p:cNvSpPr>
          <p:nvPr>
            <p:ph type="title"/>
          </p:nvPr>
        </p:nvSpPr>
        <p:spPr/>
        <p:txBody>
          <a:bodyPr/>
          <a:lstStyle/>
          <a:p>
            <a:r>
              <a:rPr lang="en-IN" b="0" i="0" dirty="0">
                <a:solidFill>
                  <a:srgbClr val="292929"/>
                </a:solidFill>
                <a:effectLst/>
                <a:latin typeface="sohne"/>
              </a:rPr>
              <a:t>Assumptions for Linear Regression</a:t>
            </a:r>
            <a:endParaRPr lang="en-IN" dirty="0"/>
          </a:p>
        </p:txBody>
      </p:sp>
      <p:sp>
        <p:nvSpPr>
          <p:cNvPr id="4" name="Content Placeholder 3">
            <a:extLst>
              <a:ext uri="{FF2B5EF4-FFF2-40B4-BE49-F238E27FC236}">
                <a16:creationId xmlns:a16="http://schemas.microsoft.com/office/drawing/2014/main" id="{910DFEEE-EFA8-4B03-9F28-21E00E340EF1}"/>
              </a:ext>
            </a:extLst>
          </p:cNvPr>
          <p:cNvSpPr>
            <a:spLocks noGrp="1"/>
          </p:cNvSpPr>
          <p:nvPr>
            <p:ph idx="1"/>
          </p:nvPr>
        </p:nvSpPr>
        <p:spPr>
          <a:xfrm>
            <a:off x="838200" y="1825625"/>
            <a:ext cx="9656298" cy="1325563"/>
          </a:xfrm>
        </p:spPr>
        <p:txBody>
          <a:bodyPr/>
          <a:lstStyle/>
          <a:p>
            <a:r>
              <a:rPr lang="en-IN" b="1" i="0" dirty="0">
                <a:solidFill>
                  <a:srgbClr val="292929"/>
                </a:solidFill>
                <a:effectLst/>
                <a:latin typeface="Menlo"/>
              </a:rPr>
              <a:t>#Heatmap (correlation matrix)</a:t>
            </a:r>
            <a:br>
              <a:rPr lang="en-IN" b="1" i="0" dirty="0">
                <a:solidFill>
                  <a:srgbClr val="292929"/>
                </a:solidFill>
                <a:effectLst/>
                <a:latin typeface="Menlo"/>
              </a:rPr>
            </a:br>
            <a:r>
              <a:rPr lang="en-IN" b="0" i="0" dirty="0" err="1">
                <a:solidFill>
                  <a:srgbClr val="292929"/>
                </a:solidFill>
                <a:effectLst/>
                <a:latin typeface="Menlo"/>
              </a:rPr>
              <a:t>sns.heatmap</a:t>
            </a:r>
            <a:r>
              <a:rPr lang="en-IN" b="0" i="0" dirty="0">
                <a:solidFill>
                  <a:srgbClr val="292929"/>
                </a:solidFill>
                <a:effectLst/>
                <a:latin typeface="Menlo"/>
              </a:rPr>
              <a:t>(</a:t>
            </a:r>
            <a:r>
              <a:rPr lang="en-IN" b="0" i="0" dirty="0" err="1">
                <a:solidFill>
                  <a:srgbClr val="292929"/>
                </a:solidFill>
                <a:effectLst/>
                <a:latin typeface="Menlo"/>
              </a:rPr>
              <a:t>sales.drop</a:t>
            </a:r>
            <a:r>
              <a:rPr lang="en-IN" b="0" i="0" dirty="0">
                <a:solidFill>
                  <a:srgbClr val="292929"/>
                </a:solidFill>
                <a:effectLst/>
                <a:latin typeface="Menlo"/>
              </a:rPr>
              <a:t>('sales', axis=1).</a:t>
            </a:r>
            <a:r>
              <a:rPr lang="en-IN" b="0" i="0" dirty="0" err="1">
                <a:solidFill>
                  <a:srgbClr val="292929"/>
                </a:solidFill>
                <a:effectLst/>
                <a:latin typeface="Menlo"/>
              </a:rPr>
              <a:t>corr</a:t>
            </a:r>
            <a:r>
              <a:rPr lang="en-IN" b="0" i="0" dirty="0">
                <a:solidFill>
                  <a:srgbClr val="292929"/>
                </a:solidFill>
                <a:effectLst/>
                <a:latin typeface="Menlo"/>
              </a:rPr>
              <a:t>(), </a:t>
            </a:r>
            <a:r>
              <a:rPr lang="en-IN" b="0" i="0" dirty="0" err="1">
                <a:solidFill>
                  <a:srgbClr val="292929"/>
                </a:solidFill>
                <a:effectLst/>
                <a:latin typeface="Menlo"/>
              </a:rPr>
              <a:t>annot</a:t>
            </a:r>
            <a:r>
              <a:rPr lang="en-IN" b="0" i="0" dirty="0">
                <a:solidFill>
                  <a:srgbClr val="292929"/>
                </a:solidFill>
                <a:effectLst/>
                <a:latin typeface="Menlo"/>
              </a:rPr>
              <a:t>=True, </a:t>
            </a:r>
            <a:r>
              <a:rPr lang="en-IN" b="0" i="0" dirty="0" err="1">
                <a:solidFill>
                  <a:srgbClr val="292929"/>
                </a:solidFill>
                <a:effectLst/>
                <a:latin typeface="Menlo"/>
              </a:rPr>
              <a:t>cmap</a:t>
            </a:r>
            <a:r>
              <a:rPr lang="en-IN" b="0" i="0" dirty="0">
                <a:solidFill>
                  <a:srgbClr val="292929"/>
                </a:solidFill>
                <a:effectLst/>
                <a:latin typeface="Menlo"/>
              </a:rPr>
              <a:t>='plasma’);</a:t>
            </a:r>
          </a:p>
          <a:p>
            <a:endParaRPr lang="en-IN" dirty="0">
              <a:solidFill>
                <a:srgbClr val="292929"/>
              </a:solidFill>
              <a:latin typeface="Menlo"/>
            </a:endParaRPr>
          </a:p>
        </p:txBody>
      </p:sp>
      <p:pic>
        <p:nvPicPr>
          <p:cNvPr id="15366" name="Picture 6">
            <a:extLst>
              <a:ext uri="{FF2B5EF4-FFF2-40B4-BE49-F238E27FC236}">
                <a16:creationId xmlns:a16="http://schemas.microsoft.com/office/drawing/2014/main" id="{98E895F3-CFF2-4835-8368-6E0B6F0448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151188"/>
            <a:ext cx="4309550" cy="3425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600795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6C6E-643A-4CF1-BF70-394C5A7937F6}"/>
              </a:ext>
            </a:extLst>
          </p:cNvPr>
          <p:cNvSpPr>
            <a:spLocks noGrp="1"/>
          </p:cNvSpPr>
          <p:nvPr>
            <p:ph type="title"/>
          </p:nvPr>
        </p:nvSpPr>
        <p:spPr/>
        <p:txBody>
          <a:bodyPr/>
          <a:lstStyle/>
          <a:p>
            <a:r>
              <a:rPr lang="en-IN" b="0" i="0" dirty="0">
                <a:solidFill>
                  <a:srgbClr val="292929"/>
                </a:solidFill>
                <a:effectLst/>
                <a:latin typeface="sohne"/>
              </a:rPr>
              <a:t>Assumptions for Linear Regression</a:t>
            </a:r>
            <a:br>
              <a:rPr lang="en-US" b="0" i="0" dirty="0">
                <a:solidFill>
                  <a:srgbClr val="292929"/>
                </a:solidFill>
                <a:effectLst/>
                <a:latin typeface="charter"/>
              </a:rPr>
            </a:br>
            <a:r>
              <a:rPr lang="en-US" b="0" i="0" dirty="0">
                <a:solidFill>
                  <a:srgbClr val="292929"/>
                </a:solidFill>
                <a:effectLst/>
                <a:latin typeface="charter"/>
              </a:rPr>
              <a:t>Homoscedasticity</a:t>
            </a:r>
            <a:endParaRPr lang="en-IN" dirty="0"/>
          </a:p>
        </p:txBody>
      </p:sp>
      <p:sp>
        <p:nvSpPr>
          <p:cNvPr id="3" name="Content Placeholder 2">
            <a:extLst>
              <a:ext uri="{FF2B5EF4-FFF2-40B4-BE49-F238E27FC236}">
                <a16:creationId xmlns:a16="http://schemas.microsoft.com/office/drawing/2014/main" id="{06070927-196F-448C-A37E-30F585C6F356}"/>
              </a:ext>
            </a:extLst>
          </p:cNvPr>
          <p:cNvSpPr>
            <a:spLocks noGrp="1"/>
          </p:cNvSpPr>
          <p:nvPr>
            <p:ph idx="1"/>
          </p:nvPr>
        </p:nvSpPr>
        <p:spPr>
          <a:xfrm>
            <a:off x="838200" y="1523073"/>
            <a:ext cx="10894255" cy="2317407"/>
          </a:xfrm>
        </p:spPr>
        <p:txBody>
          <a:bodyPr>
            <a:normAutofit fontScale="85000" lnSpcReduction="10000"/>
          </a:bodyPr>
          <a:lstStyle/>
          <a:p>
            <a:pPr marL="0" indent="0" algn="l">
              <a:buNone/>
            </a:pPr>
            <a:endParaRPr lang="en-US" b="0" i="0" dirty="0">
              <a:solidFill>
                <a:srgbClr val="292929"/>
              </a:solidFill>
              <a:effectLst/>
              <a:latin typeface="sohne"/>
            </a:endParaRPr>
          </a:p>
          <a:p>
            <a:pPr algn="l"/>
            <a:r>
              <a:rPr lang="en-US" b="0" i="0" dirty="0">
                <a:solidFill>
                  <a:srgbClr val="292929"/>
                </a:solidFill>
                <a:effectLst/>
                <a:latin typeface="charter"/>
              </a:rPr>
              <a:t>Homoscedasticity refers to the variability of the dependent variable being equal across the independent variable values. </a:t>
            </a:r>
          </a:p>
          <a:p>
            <a:pPr algn="l"/>
            <a:r>
              <a:rPr lang="en-US" b="0" i="0" dirty="0">
                <a:solidFill>
                  <a:srgbClr val="292929"/>
                </a:solidFill>
                <a:effectLst/>
                <a:latin typeface="charter"/>
              </a:rPr>
              <a:t>We can check this assumption by creating a scatterplot of the model predictions and residuals, we’re looking for the residuals to equal across the regression line. </a:t>
            </a:r>
          </a:p>
          <a:p>
            <a:pPr algn="l"/>
            <a:r>
              <a:rPr lang="en-US" b="0" i="0" dirty="0">
                <a:solidFill>
                  <a:srgbClr val="292929"/>
                </a:solidFill>
                <a:effectLst/>
                <a:latin typeface="charter"/>
              </a:rPr>
              <a:t>We could also use a significance test such as the </a:t>
            </a:r>
            <a:r>
              <a:rPr lang="en-US" b="1" i="0" u="sng" dirty="0">
                <a:solidFill>
                  <a:srgbClr val="292929"/>
                </a:solidFill>
                <a:effectLst/>
                <a:latin typeface="charter"/>
                <a:hlinkClick r:id="rId2"/>
              </a:rPr>
              <a:t>Breusch-Pagan test</a:t>
            </a:r>
            <a:r>
              <a:rPr lang="en-US" b="0" i="0" dirty="0">
                <a:solidFill>
                  <a:srgbClr val="292929"/>
                </a:solidFill>
                <a:effectLst/>
                <a:latin typeface="charter"/>
              </a:rPr>
              <a:t>.</a:t>
            </a:r>
          </a:p>
          <a:p>
            <a:endParaRPr lang="en-IN" dirty="0"/>
          </a:p>
        </p:txBody>
      </p:sp>
      <p:pic>
        <p:nvPicPr>
          <p:cNvPr id="16386" name="Picture 2">
            <a:extLst>
              <a:ext uri="{FF2B5EF4-FFF2-40B4-BE49-F238E27FC236}">
                <a16:creationId xmlns:a16="http://schemas.microsoft.com/office/drawing/2014/main" id="{DAB4B4CA-06C7-49F8-A9E3-A802CD159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81" y="3826167"/>
            <a:ext cx="5463100" cy="3017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87180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E94D0-4971-44E3-AF0C-13B69D6A7FC2}"/>
              </a:ext>
            </a:extLst>
          </p:cNvPr>
          <p:cNvSpPr>
            <a:spLocks noGrp="1"/>
          </p:cNvSpPr>
          <p:nvPr>
            <p:ph type="title"/>
          </p:nvPr>
        </p:nvSpPr>
        <p:spPr/>
        <p:txBody>
          <a:bodyPr/>
          <a:lstStyle/>
          <a:p>
            <a:r>
              <a:rPr lang="en-US" b="0" i="0" dirty="0">
                <a:solidFill>
                  <a:srgbClr val="292929"/>
                </a:solidFill>
                <a:effectLst/>
                <a:latin typeface="sohne"/>
              </a:rPr>
              <a:t> Little/No Autocorrelation in Residuals</a:t>
            </a:r>
            <a:br>
              <a:rPr lang="en-US" b="0"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AAA9422B-1F62-4645-A2DD-C8F0CA5C09AA}"/>
              </a:ext>
            </a:extLst>
          </p:cNvPr>
          <p:cNvSpPr>
            <a:spLocks noGrp="1"/>
          </p:cNvSpPr>
          <p:nvPr>
            <p:ph idx="1"/>
          </p:nvPr>
        </p:nvSpPr>
        <p:spPr>
          <a:xfrm>
            <a:off x="838200" y="1027906"/>
            <a:ext cx="10515600" cy="2024783"/>
          </a:xfrm>
        </p:spPr>
        <p:txBody>
          <a:bodyPr>
            <a:normAutofit lnSpcReduction="10000"/>
          </a:bodyPr>
          <a:lstStyle/>
          <a:p>
            <a:pPr marL="0" indent="0" algn="l">
              <a:buNone/>
            </a:pPr>
            <a:endParaRPr lang="en-US" b="0" i="0" dirty="0">
              <a:solidFill>
                <a:srgbClr val="292929"/>
              </a:solidFill>
              <a:effectLst/>
              <a:latin typeface="sohne"/>
            </a:endParaRPr>
          </a:p>
          <a:p>
            <a:pPr algn="l"/>
            <a:r>
              <a:rPr lang="en-US" b="0" i="0" dirty="0">
                <a:solidFill>
                  <a:srgbClr val="292929"/>
                </a:solidFill>
                <a:effectLst/>
                <a:latin typeface="charter"/>
              </a:rPr>
              <a:t>Autocorrelation refers to the model residuals not being independent. If there were to be a correlation in the error terms, our model’s accuracy would decrease. This assumption can be checked using the </a:t>
            </a:r>
            <a:r>
              <a:rPr lang="en-US" b="1" i="0" u="sng" dirty="0">
                <a:solidFill>
                  <a:srgbClr val="292929"/>
                </a:solidFill>
                <a:effectLst/>
                <a:latin typeface="charter"/>
                <a:hlinkClick r:id="rId2"/>
              </a:rPr>
              <a:t>Durbin-Watson test</a:t>
            </a:r>
            <a:r>
              <a:rPr lang="en-US" b="0" i="0" dirty="0">
                <a:solidFill>
                  <a:srgbClr val="292929"/>
                </a:solidFill>
                <a:effectLst/>
                <a:latin typeface="charter"/>
              </a:rPr>
              <a:t> or creating an error plot.</a:t>
            </a:r>
          </a:p>
          <a:p>
            <a:endParaRPr lang="en-IN" dirty="0"/>
          </a:p>
        </p:txBody>
      </p:sp>
      <p:sp>
        <p:nvSpPr>
          <p:cNvPr id="5" name="TextBox 4">
            <a:extLst>
              <a:ext uri="{FF2B5EF4-FFF2-40B4-BE49-F238E27FC236}">
                <a16:creationId xmlns:a16="http://schemas.microsoft.com/office/drawing/2014/main" id="{F29829F0-EB01-40F7-B6A2-9C1CAC444DC4}"/>
              </a:ext>
            </a:extLst>
          </p:cNvPr>
          <p:cNvSpPr txBox="1"/>
          <p:nvPr/>
        </p:nvSpPr>
        <p:spPr>
          <a:xfrm>
            <a:off x="1023425" y="2952320"/>
            <a:ext cx="6098344" cy="1200329"/>
          </a:xfrm>
          <a:prstGeom prst="rect">
            <a:avLst/>
          </a:prstGeom>
          <a:noFill/>
        </p:spPr>
        <p:txBody>
          <a:bodyPr wrap="square">
            <a:spAutoFit/>
          </a:bodyPr>
          <a:lstStyle/>
          <a:p>
            <a:pPr algn="l">
              <a:buFont typeface="Arial" panose="020B0604020202020204" pitchFamily="34" charset="0"/>
              <a:buChar char="•"/>
            </a:pPr>
            <a:r>
              <a:rPr lang="en-IN" sz="2400" b="0" i="0" dirty="0">
                <a:solidFill>
                  <a:srgbClr val="292929"/>
                </a:solidFill>
                <a:effectLst/>
                <a:latin typeface="charter"/>
              </a:rPr>
              <a:t>2: No Autocorrelation</a:t>
            </a:r>
          </a:p>
          <a:p>
            <a:pPr algn="l">
              <a:buFont typeface="Arial" panose="020B0604020202020204" pitchFamily="34" charset="0"/>
              <a:buChar char="•"/>
            </a:pPr>
            <a:r>
              <a:rPr lang="en-IN" sz="2400" b="0" i="0" dirty="0">
                <a:solidFill>
                  <a:srgbClr val="292929"/>
                </a:solidFill>
                <a:effectLst/>
                <a:latin typeface="charter"/>
              </a:rPr>
              <a:t>0–1.9: Positive Autocorrelation</a:t>
            </a:r>
          </a:p>
          <a:p>
            <a:pPr algn="l">
              <a:buFont typeface="Arial" panose="020B0604020202020204" pitchFamily="34" charset="0"/>
              <a:buChar char="•"/>
            </a:pPr>
            <a:r>
              <a:rPr lang="en-IN" sz="2400" b="0" i="0" dirty="0">
                <a:solidFill>
                  <a:srgbClr val="292929"/>
                </a:solidFill>
                <a:effectLst/>
                <a:latin typeface="charter"/>
              </a:rPr>
              <a:t>2.1–4: Negative Autocorrelation</a:t>
            </a:r>
          </a:p>
        </p:txBody>
      </p:sp>
      <p:sp>
        <p:nvSpPr>
          <p:cNvPr id="6" name="Rectangle 1">
            <a:extLst>
              <a:ext uri="{FF2B5EF4-FFF2-40B4-BE49-F238E27FC236}">
                <a16:creationId xmlns:a16="http://schemas.microsoft.com/office/drawing/2014/main" id="{00D72642-BF5A-4FB1-9ECC-A3A599CC06EE}"/>
              </a:ext>
            </a:extLst>
          </p:cNvPr>
          <p:cNvSpPr>
            <a:spLocks noChangeArrowheads="1"/>
          </p:cNvSpPr>
          <p:nvPr/>
        </p:nvSpPr>
        <p:spPr bwMode="auto">
          <a:xfrm>
            <a:off x="1023425" y="4136318"/>
            <a:ext cx="5622308" cy="812563"/>
          </a:xfrm>
          <a:prstGeom prst="rect">
            <a:avLst/>
          </a:prstGeom>
          <a:solidFill>
            <a:srgbClr val="F2F2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499905"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a:ln>
                  <a:noFill/>
                </a:ln>
                <a:solidFill>
                  <a:srgbClr val="292929"/>
                </a:solidFill>
                <a:effectLst/>
                <a:latin typeface="Menlo"/>
              </a:rPr>
              <a:t>#Durbin-Watson test in OLS summary</a:t>
            </a:r>
            <a:r>
              <a:rPr kumimoji="0" lang="en-US" altLang="en-US" sz="2000" b="0" i="0" u="none" strike="noStrike" cap="none" normalizeH="0" baseline="0">
                <a:ln>
                  <a:noFill/>
                </a:ln>
                <a:solidFill>
                  <a:srgbClr val="292929"/>
                </a:solidFill>
                <a:effectLst/>
                <a:latin typeface="Menlo"/>
              </a:rPr>
              <a:t>fsm.summary()</a:t>
            </a:r>
            <a:r>
              <a:rPr kumimoji="0" lang="en-US" altLang="en-US" sz="2000" b="0" i="0" u="none" strike="noStrike" cap="none" normalizeH="0" baseline="0">
                <a:ln>
                  <a:noFill/>
                </a:ln>
                <a:solidFill>
                  <a:schemeClr val="tx1"/>
                </a:solidFill>
                <a:effectLst/>
              </a:rPr>
              <a:t> </a:t>
            </a:r>
            <a:endParaRPr kumimoji="0" lang="en-US" altLang="en-US" sz="2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393151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72E4C-DF7F-4EE6-86AA-C142F0DD8998}"/>
              </a:ext>
            </a:extLst>
          </p:cNvPr>
          <p:cNvSpPr>
            <a:spLocks noGrp="1"/>
          </p:cNvSpPr>
          <p:nvPr>
            <p:ph type="title"/>
          </p:nvPr>
        </p:nvSpPr>
        <p:spPr/>
        <p:txBody>
          <a:bodyPr/>
          <a:lstStyle/>
          <a:p>
            <a:r>
              <a:rPr lang="en-US" dirty="0"/>
              <a:t>OLS model Summary</a:t>
            </a:r>
            <a:endParaRPr lang="en-IN" dirty="0"/>
          </a:p>
        </p:txBody>
      </p:sp>
      <p:pic>
        <p:nvPicPr>
          <p:cNvPr id="18434" name="Picture 2">
            <a:extLst>
              <a:ext uri="{FF2B5EF4-FFF2-40B4-BE49-F238E27FC236}">
                <a16:creationId xmlns:a16="http://schemas.microsoft.com/office/drawing/2014/main" id="{9CDF80BD-42C2-46CB-8B9C-65BD12B8A68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03384" y="1825625"/>
            <a:ext cx="782163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479032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03268-DBF6-4857-AF4A-73FAD8181092}"/>
              </a:ext>
            </a:extLst>
          </p:cNvPr>
          <p:cNvSpPr>
            <a:spLocks noGrp="1"/>
          </p:cNvSpPr>
          <p:nvPr>
            <p:ph type="title"/>
          </p:nvPr>
        </p:nvSpPr>
        <p:spPr/>
        <p:txBody>
          <a:bodyPr/>
          <a:lstStyle/>
          <a:p>
            <a:r>
              <a:rPr lang="en-US" dirty="0"/>
              <a:t>Linear Regression</a:t>
            </a:r>
            <a:endParaRPr lang="en-IN" dirty="0"/>
          </a:p>
        </p:txBody>
      </p:sp>
      <p:pic>
        <p:nvPicPr>
          <p:cNvPr id="2054" name="Picture 6">
            <a:extLst>
              <a:ext uri="{FF2B5EF4-FFF2-40B4-BE49-F238E27FC236}">
                <a16:creationId xmlns:a16="http://schemas.microsoft.com/office/drawing/2014/main" id="{3375CDFA-882A-42AB-8D25-23DA6E0FD2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12963" y="1690688"/>
            <a:ext cx="6667500" cy="35242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FC25D42D-8B4A-4ED9-B9CF-8489C14ED3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1162" y="2532201"/>
            <a:ext cx="1876425" cy="73342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37134C8C-0E3E-4F5C-9160-5C3C028D5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2963" y="3754714"/>
            <a:ext cx="3305175" cy="82867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5C71DCB-13F2-40FB-9ECA-C29BCD6615B7}"/>
              </a:ext>
            </a:extLst>
          </p:cNvPr>
          <p:cNvSpPr txBox="1"/>
          <p:nvPr/>
        </p:nvSpPr>
        <p:spPr>
          <a:xfrm>
            <a:off x="1139687" y="4654061"/>
            <a:ext cx="6096000" cy="646331"/>
          </a:xfrm>
          <a:prstGeom prst="rect">
            <a:avLst/>
          </a:prstGeom>
          <a:noFill/>
        </p:spPr>
        <p:txBody>
          <a:bodyPr wrap="square">
            <a:spAutoFit/>
          </a:bodyPr>
          <a:lstStyle/>
          <a:p>
            <a:r>
              <a:rPr lang="en-US" b="0" i="0" dirty="0">
                <a:solidFill>
                  <a:srgbClr val="292929"/>
                </a:solidFill>
                <a:effectLst/>
                <a:latin typeface="charter"/>
              </a:rPr>
              <a:t>Where TSS (Total sum of squares) and RSS (Residual sum of squares)</a:t>
            </a:r>
            <a:endParaRPr lang="en-IN" dirty="0"/>
          </a:p>
        </p:txBody>
      </p:sp>
      <p:pic>
        <p:nvPicPr>
          <p:cNvPr id="2060" name="Picture 12">
            <a:extLst>
              <a:ext uri="{FF2B5EF4-FFF2-40B4-BE49-F238E27FC236}">
                <a16:creationId xmlns:a16="http://schemas.microsoft.com/office/drawing/2014/main" id="{46C4B7C0-F0C0-4E21-841C-D08FC921CBB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329" y="5600349"/>
            <a:ext cx="6667500"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8547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A26C4-0345-46B5-B177-A44991EC7C42}"/>
              </a:ext>
            </a:extLst>
          </p:cNvPr>
          <p:cNvSpPr>
            <a:spLocks noGrp="1"/>
          </p:cNvSpPr>
          <p:nvPr>
            <p:ph type="title"/>
          </p:nvPr>
        </p:nvSpPr>
        <p:spPr/>
        <p:txBody>
          <a:bodyPr/>
          <a:lstStyle/>
          <a:p>
            <a:r>
              <a:rPr lang="en-US" dirty="0"/>
              <a:t>Logistic Regression</a:t>
            </a:r>
            <a:endParaRPr lang="en-IN" dirty="0"/>
          </a:p>
        </p:txBody>
      </p:sp>
      <p:pic>
        <p:nvPicPr>
          <p:cNvPr id="6146" name="Picture 2" descr="Logistic Regression in Machine Learning">
            <a:extLst>
              <a:ext uri="{FF2B5EF4-FFF2-40B4-BE49-F238E27FC236}">
                <a16:creationId xmlns:a16="http://schemas.microsoft.com/office/drawing/2014/main" id="{5D62BA21-CF21-4BB8-A34D-A50181D3448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3500" y="1690688"/>
            <a:ext cx="4762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D9A6CEC2-9B9B-46D4-B292-B7DDF32035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6529" y="4755540"/>
            <a:ext cx="3857625" cy="128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715415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41714-86CD-4D4C-8B08-A37F82574F17}"/>
              </a:ext>
            </a:extLst>
          </p:cNvPr>
          <p:cNvSpPr>
            <a:spLocks noGrp="1"/>
          </p:cNvSpPr>
          <p:nvPr>
            <p:ph type="title"/>
          </p:nvPr>
        </p:nvSpPr>
        <p:spPr/>
        <p:txBody>
          <a:bodyPr/>
          <a:lstStyle/>
          <a:p>
            <a:r>
              <a:rPr lang="en-US" dirty="0"/>
              <a:t>Logistic Regression</a:t>
            </a:r>
            <a:endParaRPr lang="en-IN" dirty="0"/>
          </a:p>
        </p:txBody>
      </p:sp>
      <p:sp>
        <p:nvSpPr>
          <p:cNvPr id="3" name="Content Placeholder 2">
            <a:extLst>
              <a:ext uri="{FF2B5EF4-FFF2-40B4-BE49-F238E27FC236}">
                <a16:creationId xmlns:a16="http://schemas.microsoft.com/office/drawing/2014/main" id="{DD23C915-5F16-4F08-889F-D9838FB42A3F}"/>
              </a:ext>
            </a:extLst>
          </p:cNvPr>
          <p:cNvSpPr>
            <a:spLocks noGrp="1"/>
          </p:cNvSpPr>
          <p:nvPr>
            <p:ph idx="1"/>
          </p:nvPr>
        </p:nvSpPr>
        <p:spPr/>
        <p:txBody>
          <a:bodyPr>
            <a:normAutofit fontScale="92500"/>
          </a:bodyPr>
          <a:lstStyle/>
          <a:p>
            <a:pPr algn="just"/>
            <a:r>
              <a:rPr lang="en-US" b="0" i="0" dirty="0">
                <a:solidFill>
                  <a:srgbClr val="610B4B"/>
                </a:solidFill>
                <a:effectLst/>
                <a:latin typeface="erdana"/>
              </a:rPr>
              <a:t>Logistic Function (Sigmoid Function):</a:t>
            </a:r>
          </a:p>
          <a:p>
            <a:pPr algn="just">
              <a:buFont typeface="Arial" panose="020B0604020202020204" pitchFamily="34" charset="0"/>
              <a:buChar char="•"/>
            </a:pPr>
            <a:r>
              <a:rPr lang="en-US" b="0" i="0" dirty="0">
                <a:solidFill>
                  <a:srgbClr val="000000"/>
                </a:solidFill>
                <a:effectLst/>
                <a:latin typeface="inter-regular"/>
              </a:rPr>
              <a:t>The sigmoid function is a mathematical function used to map the predicted values to probabilities.</a:t>
            </a:r>
          </a:p>
          <a:p>
            <a:pPr algn="just">
              <a:buFont typeface="Arial" panose="020B0604020202020204" pitchFamily="34" charset="0"/>
              <a:buChar char="•"/>
            </a:pPr>
            <a:r>
              <a:rPr lang="en-US" b="0" i="0" dirty="0">
                <a:solidFill>
                  <a:srgbClr val="000000"/>
                </a:solidFill>
                <a:effectLst/>
                <a:latin typeface="inter-regular"/>
              </a:rPr>
              <a:t>It maps any real value into another value within a range of 0 and 1.</a:t>
            </a:r>
          </a:p>
          <a:p>
            <a:pPr algn="just">
              <a:buFont typeface="Arial" panose="020B0604020202020204" pitchFamily="34" charset="0"/>
              <a:buChar char="•"/>
            </a:pPr>
            <a:r>
              <a:rPr lang="en-US" b="0" i="0" dirty="0">
                <a:solidFill>
                  <a:srgbClr val="000000"/>
                </a:solidFill>
                <a:effectLst/>
                <a:latin typeface="inter-regular"/>
              </a:rPr>
              <a:t>The value of the logistic regression must be between 0 and 1, which cannot go beyond this limit, so it forms a curve like the "S" form. The S-form curve is called the Sigmoid function or the logistic function.</a:t>
            </a:r>
          </a:p>
          <a:p>
            <a:pPr algn="just">
              <a:buFont typeface="Arial" panose="020B0604020202020204" pitchFamily="34" charset="0"/>
              <a:buChar char="•"/>
            </a:pPr>
            <a:r>
              <a:rPr lang="en-US" b="0" i="0" dirty="0">
                <a:solidFill>
                  <a:srgbClr val="000000"/>
                </a:solidFill>
                <a:effectLst/>
                <a:latin typeface="inter-regular"/>
              </a:rPr>
              <a:t>In logistic regression, we use the concept of the threshold value, which defines the probability of either 0 or 1. Such as values above the threshold value tends to 1, and a value below the threshold values tends to 0.</a:t>
            </a:r>
          </a:p>
          <a:p>
            <a:endParaRPr lang="en-IN" dirty="0"/>
          </a:p>
        </p:txBody>
      </p:sp>
    </p:spTree>
    <p:extLst>
      <p:ext uri="{BB962C8B-B14F-4D97-AF65-F5344CB8AC3E}">
        <p14:creationId xmlns:p14="http://schemas.microsoft.com/office/powerpoint/2010/main" val="29665719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D23C4-784E-40A4-B3DA-EF7638A00276}"/>
              </a:ext>
            </a:extLst>
          </p:cNvPr>
          <p:cNvSpPr>
            <a:spLocks noGrp="1"/>
          </p:cNvSpPr>
          <p:nvPr>
            <p:ph type="title"/>
          </p:nvPr>
        </p:nvSpPr>
        <p:spPr/>
        <p:txBody>
          <a:bodyPr/>
          <a:lstStyle/>
          <a:p>
            <a:r>
              <a:rPr lang="en-US" dirty="0"/>
              <a:t>Logistic Regression</a:t>
            </a:r>
            <a:endParaRPr lang="en-IN" dirty="0"/>
          </a:p>
        </p:txBody>
      </p:sp>
      <p:sp>
        <p:nvSpPr>
          <p:cNvPr id="3" name="Content Placeholder 2">
            <a:extLst>
              <a:ext uri="{FF2B5EF4-FFF2-40B4-BE49-F238E27FC236}">
                <a16:creationId xmlns:a16="http://schemas.microsoft.com/office/drawing/2014/main" id="{84E91786-A7A8-4971-A921-64F342FE9AC2}"/>
              </a:ext>
            </a:extLst>
          </p:cNvPr>
          <p:cNvSpPr>
            <a:spLocks noGrp="1"/>
          </p:cNvSpPr>
          <p:nvPr>
            <p:ph idx="1"/>
          </p:nvPr>
        </p:nvSpPr>
        <p:spPr/>
        <p:txBody>
          <a:bodyPr/>
          <a:lstStyle/>
          <a:p>
            <a:pPr algn="l"/>
            <a:r>
              <a:rPr lang="en-US" b="1" i="1" dirty="0">
                <a:solidFill>
                  <a:srgbClr val="292929"/>
                </a:solidFill>
                <a:effectLst/>
                <a:latin typeface="charter"/>
              </a:rPr>
              <a:t>Decision Boundary</a:t>
            </a:r>
            <a:endParaRPr lang="en-US" b="0" i="0" dirty="0">
              <a:solidFill>
                <a:srgbClr val="292929"/>
              </a:solidFill>
              <a:effectLst/>
              <a:latin typeface="charter"/>
            </a:endParaRPr>
          </a:p>
          <a:p>
            <a:pPr algn="l"/>
            <a:r>
              <a:rPr lang="en-US" b="0" i="0" dirty="0">
                <a:solidFill>
                  <a:srgbClr val="292929"/>
                </a:solidFill>
                <a:effectLst/>
                <a:latin typeface="charter"/>
              </a:rPr>
              <a:t>To predict which class a data belongs, a threshold can be set. Based upon this threshold, the obtained estimated probability is classified into classes.</a:t>
            </a:r>
          </a:p>
          <a:p>
            <a:pPr algn="l"/>
            <a:r>
              <a:rPr lang="en-US" b="0" i="0" dirty="0">
                <a:solidFill>
                  <a:srgbClr val="292929"/>
                </a:solidFill>
                <a:effectLst/>
                <a:latin typeface="charter"/>
              </a:rPr>
              <a:t>Say, if </a:t>
            </a:r>
            <a:r>
              <a:rPr lang="en-US" b="0" i="0" dirty="0" err="1">
                <a:solidFill>
                  <a:srgbClr val="292929"/>
                </a:solidFill>
                <a:effectLst/>
                <a:latin typeface="charter"/>
              </a:rPr>
              <a:t>predicted_value</a:t>
            </a:r>
            <a:r>
              <a:rPr lang="en-US" b="0" i="0" dirty="0">
                <a:solidFill>
                  <a:srgbClr val="292929"/>
                </a:solidFill>
                <a:effectLst/>
                <a:latin typeface="charter"/>
              </a:rPr>
              <a:t> ≥ 0.5, then classify email as spam else as not spam.</a:t>
            </a:r>
          </a:p>
          <a:p>
            <a:pPr algn="l"/>
            <a:r>
              <a:rPr lang="en-US" b="0" i="0" dirty="0">
                <a:solidFill>
                  <a:srgbClr val="292929"/>
                </a:solidFill>
                <a:effectLst/>
                <a:latin typeface="charter"/>
              </a:rPr>
              <a:t>Decision boundary can be linear or non-linear. Polynomial order can be increased to get complex decision boundary.</a:t>
            </a:r>
          </a:p>
          <a:p>
            <a:endParaRPr lang="en-IN" dirty="0"/>
          </a:p>
        </p:txBody>
      </p:sp>
    </p:spTree>
    <p:extLst>
      <p:ext uri="{BB962C8B-B14F-4D97-AF65-F5344CB8AC3E}">
        <p14:creationId xmlns:p14="http://schemas.microsoft.com/office/powerpoint/2010/main" val="11716742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FA4C5B23-CD20-4987-A44C-385797DEEBA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3616" y="1812669"/>
            <a:ext cx="6910901" cy="154038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A8826FD-8B51-40D5-B03C-EC14606921CE}"/>
              </a:ext>
            </a:extLst>
          </p:cNvPr>
          <p:cNvSpPr txBox="1"/>
          <p:nvPr/>
        </p:nvSpPr>
        <p:spPr>
          <a:xfrm>
            <a:off x="1206304" y="3244333"/>
            <a:ext cx="2704514" cy="369332"/>
          </a:xfrm>
          <a:prstGeom prst="rect">
            <a:avLst/>
          </a:prstGeom>
          <a:noFill/>
        </p:spPr>
        <p:txBody>
          <a:bodyPr wrap="square">
            <a:spAutoFit/>
          </a:bodyPr>
          <a:lstStyle/>
          <a:p>
            <a:r>
              <a:rPr lang="en-IN" b="1" i="1" dirty="0">
                <a:solidFill>
                  <a:srgbClr val="292929"/>
                </a:solidFill>
                <a:effectLst/>
                <a:latin typeface="charter"/>
              </a:rPr>
              <a:t>Simplified cost function</a:t>
            </a:r>
            <a:endParaRPr lang="en-IN" dirty="0"/>
          </a:p>
        </p:txBody>
      </p:sp>
      <p:pic>
        <p:nvPicPr>
          <p:cNvPr id="19460" name="Picture 4">
            <a:extLst>
              <a:ext uri="{FF2B5EF4-FFF2-40B4-BE49-F238E27FC236}">
                <a16:creationId xmlns:a16="http://schemas.microsoft.com/office/drawing/2014/main" id="{BF271F85-CBEE-4615-90F4-AEEB9234BB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3615" y="4013190"/>
            <a:ext cx="10546139" cy="2218798"/>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AA841DFD-E4EB-46B9-8ACC-CC1D73759873}"/>
              </a:ext>
            </a:extLst>
          </p:cNvPr>
          <p:cNvSpPr txBox="1"/>
          <p:nvPr/>
        </p:nvSpPr>
        <p:spPr>
          <a:xfrm>
            <a:off x="1206303" y="1228478"/>
            <a:ext cx="9344465" cy="584191"/>
          </a:xfrm>
          <a:prstGeom prst="rect">
            <a:avLst/>
          </a:prstGeom>
          <a:noFill/>
        </p:spPr>
        <p:txBody>
          <a:bodyPr wrap="square">
            <a:spAutoFit/>
          </a:bodyPr>
          <a:lstStyle/>
          <a:p>
            <a:r>
              <a:rPr lang="en-IN" sz="3200" b="0" i="0" dirty="0">
                <a:solidFill>
                  <a:srgbClr val="292929"/>
                </a:solidFill>
                <a:effectLst/>
                <a:latin typeface="charter"/>
              </a:rPr>
              <a:t>Binary cross-entropy loss (aka log loss):</a:t>
            </a:r>
            <a:endParaRPr lang="en-IN" sz="3200" dirty="0"/>
          </a:p>
        </p:txBody>
      </p:sp>
    </p:spTree>
    <p:extLst>
      <p:ext uri="{BB962C8B-B14F-4D97-AF65-F5344CB8AC3E}">
        <p14:creationId xmlns:p14="http://schemas.microsoft.com/office/powerpoint/2010/main" val="21780941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5FED7-2E1A-4F34-81A7-D141C47FD183}"/>
              </a:ext>
            </a:extLst>
          </p:cNvPr>
          <p:cNvSpPr>
            <a:spLocks noGrp="1"/>
          </p:cNvSpPr>
          <p:nvPr>
            <p:ph type="title"/>
          </p:nvPr>
        </p:nvSpPr>
        <p:spPr/>
        <p:txBody>
          <a:bodyPr/>
          <a:lstStyle/>
          <a:p>
            <a:r>
              <a:rPr lang="en-US" dirty="0"/>
              <a:t>Log of Odds</a:t>
            </a:r>
            <a:endParaRPr lang="en-IN" dirty="0"/>
          </a:p>
        </p:txBody>
      </p:sp>
      <p:pic>
        <p:nvPicPr>
          <p:cNvPr id="21506" name="Picture 2">
            <a:extLst>
              <a:ext uri="{FF2B5EF4-FFF2-40B4-BE49-F238E27FC236}">
                <a16:creationId xmlns:a16="http://schemas.microsoft.com/office/drawing/2014/main" id="{D39E154D-1E7E-4D9A-9F03-80922813F0E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59253" y="2145974"/>
            <a:ext cx="7062617" cy="611293"/>
          </a:xfrm>
          <a:prstGeom prst="rect">
            <a:avLst/>
          </a:prstGeom>
          <a:noFill/>
          <a:extLst>
            <a:ext uri="{909E8E84-426E-40DD-AFC4-6F175D3DCCD1}">
              <a14:hiddenFill xmlns:a14="http://schemas.microsoft.com/office/drawing/2010/main">
                <a:solidFill>
                  <a:srgbClr val="FFFFFF"/>
                </a:solidFill>
              </a14:hiddenFill>
            </a:ext>
          </a:extLst>
        </p:spPr>
      </p:pic>
      <p:pic>
        <p:nvPicPr>
          <p:cNvPr id="21508" name="Picture 4">
            <a:extLst>
              <a:ext uri="{FF2B5EF4-FFF2-40B4-BE49-F238E27FC236}">
                <a16:creationId xmlns:a16="http://schemas.microsoft.com/office/drawing/2014/main" id="{6A660F97-B5C7-4B98-9926-7FE363A37D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9253" y="2817706"/>
            <a:ext cx="4271541" cy="1283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389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2A0EE-8DEA-4545-A2B5-83FBF4020D99}"/>
              </a:ext>
            </a:extLst>
          </p:cNvPr>
          <p:cNvSpPr>
            <a:spLocks noGrp="1"/>
          </p:cNvSpPr>
          <p:nvPr>
            <p:ph type="title"/>
          </p:nvPr>
        </p:nvSpPr>
        <p:spPr/>
        <p:txBody>
          <a:bodyPr/>
          <a:lstStyle/>
          <a:p>
            <a:r>
              <a:rPr lang="en-US" dirty="0"/>
              <a:t>Statistics</a:t>
            </a:r>
            <a:endParaRPr lang="en-IN" dirty="0"/>
          </a:p>
        </p:txBody>
      </p:sp>
      <p:pic>
        <p:nvPicPr>
          <p:cNvPr id="4" name="image1.jpeg">
            <a:extLst>
              <a:ext uri="{FF2B5EF4-FFF2-40B4-BE49-F238E27FC236}">
                <a16:creationId xmlns:a16="http://schemas.microsoft.com/office/drawing/2014/main" id="{726772C5-8FD5-4D81-A086-C5EF85E4EC28}"/>
              </a:ext>
            </a:extLst>
          </p:cNvPr>
          <p:cNvPicPr/>
          <p:nvPr/>
        </p:nvPicPr>
        <p:blipFill rotWithShape="1">
          <a:blip r:embed="rId2" cstate="print"/>
          <a:srcRect t="4048" b="6311"/>
          <a:stretch/>
        </p:blipFill>
        <p:spPr>
          <a:xfrm>
            <a:off x="942535" y="1885071"/>
            <a:ext cx="10515600" cy="4304714"/>
          </a:xfrm>
          <a:prstGeom prst="rect">
            <a:avLst/>
          </a:prstGeom>
        </p:spPr>
      </p:pic>
    </p:spTree>
    <p:extLst>
      <p:ext uri="{BB962C8B-B14F-4D97-AF65-F5344CB8AC3E}">
        <p14:creationId xmlns:p14="http://schemas.microsoft.com/office/powerpoint/2010/main" val="428751561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A4B18-1741-47B2-A013-61ECEFE395C4}"/>
              </a:ext>
            </a:extLst>
          </p:cNvPr>
          <p:cNvSpPr>
            <a:spLocks noGrp="1"/>
          </p:cNvSpPr>
          <p:nvPr>
            <p:ph type="title"/>
          </p:nvPr>
        </p:nvSpPr>
        <p:spPr/>
        <p:txBody>
          <a:bodyPr/>
          <a:lstStyle/>
          <a:p>
            <a:r>
              <a:rPr lang="en-US" dirty="0"/>
              <a:t>Confusion Matrix</a:t>
            </a:r>
            <a:endParaRPr lang="en-IN" dirty="0"/>
          </a:p>
        </p:txBody>
      </p:sp>
      <p:pic>
        <p:nvPicPr>
          <p:cNvPr id="22530" name="Picture 2">
            <a:extLst>
              <a:ext uri="{FF2B5EF4-FFF2-40B4-BE49-F238E27FC236}">
                <a16:creationId xmlns:a16="http://schemas.microsoft.com/office/drawing/2014/main" id="{037E5720-57B7-49D0-9C0E-3F95D531C5B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9028" y="1690688"/>
            <a:ext cx="7616166" cy="4996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002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C5B6-66F8-4597-880D-7410B876E5C6}"/>
              </a:ext>
            </a:extLst>
          </p:cNvPr>
          <p:cNvSpPr>
            <a:spLocks noGrp="1"/>
          </p:cNvSpPr>
          <p:nvPr>
            <p:ph type="title"/>
          </p:nvPr>
        </p:nvSpPr>
        <p:spPr/>
        <p:txBody>
          <a:bodyPr/>
          <a:lstStyle/>
          <a:p>
            <a:r>
              <a:rPr lang="en-US" dirty="0"/>
              <a:t>Confusion Matrix</a:t>
            </a:r>
            <a:endParaRPr lang="en-IN" dirty="0"/>
          </a:p>
        </p:txBody>
      </p:sp>
      <p:sp>
        <p:nvSpPr>
          <p:cNvPr id="3" name="Content Placeholder 2">
            <a:extLst>
              <a:ext uri="{FF2B5EF4-FFF2-40B4-BE49-F238E27FC236}">
                <a16:creationId xmlns:a16="http://schemas.microsoft.com/office/drawing/2014/main" id="{770E7D69-DA6B-4B0A-9585-01231573A929}"/>
              </a:ext>
            </a:extLst>
          </p:cNvPr>
          <p:cNvSpPr>
            <a:spLocks noGrp="1"/>
          </p:cNvSpPr>
          <p:nvPr>
            <p:ph idx="1"/>
          </p:nvPr>
        </p:nvSpPr>
        <p:spPr/>
        <p:txBody>
          <a:bodyPr/>
          <a:lstStyle/>
          <a:p>
            <a:pPr algn="l"/>
            <a:r>
              <a:rPr lang="en-US" b="1" i="0" dirty="0">
                <a:solidFill>
                  <a:srgbClr val="292929"/>
                </a:solidFill>
                <a:effectLst/>
                <a:latin typeface="charter"/>
              </a:rPr>
              <a:t>True Positive (TP) :</a:t>
            </a:r>
            <a:r>
              <a:rPr lang="en-US" b="0" i="0" dirty="0">
                <a:solidFill>
                  <a:srgbClr val="292929"/>
                </a:solidFill>
                <a:effectLst/>
                <a:latin typeface="charter"/>
              </a:rPr>
              <a:t> Model predicted positive and Actual was positive too. </a:t>
            </a:r>
            <a:r>
              <a:rPr lang="en-US" b="0" i="0" dirty="0" err="1">
                <a:solidFill>
                  <a:srgbClr val="292929"/>
                </a:solidFill>
                <a:effectLst/>
                <a:latin typeface="charter"/>
              </a:rPr>
              <a:t>Yayy</a:t>
            </a:r>
            <a:r>
              <a:rPr lang="en-US" b="0" i="0" dirty="0">
                <a:solidFill>
                  <a:srgbClr val="292929"/>
                </a:solidFill>
                <a:effectLst/>
                <a:latin typeface="charter"/>
              </a:rPr>
              <a:t> ! Correct Prediction.</a:t>
            </a:r>
          </a:p>
          <a:p>
            <a:pPr algn="l"/>
            <a:r>
              <a:rPr lang="en-US" b="1" i="0" dirty="0">
                <a:solidFill>
                  <a:srgbClr val="292929"/>
                </a:solidFill>
                <a:effectLst/>
                <a:latin typeface="charter"/>
              </a:rPr>
              <a:t>False Positive (FP) :</a:t>
            </a:r>
            <a:r>
              <a:rPr lang="en-US" b="0" i="0" dirty="0">
                <a:solidFill>
                  <a:srgbClr val="292929"/>
                </a:solidFill>
                <a:effectLst/>
                <a:latin typeface="charter"/>
              </a:rPr>
              <a:t> Model predicted positive but actual was negative (Incorrect Prediction). Oops ! Type 1 error .</a:t>
            </a:r>
          </a:p>
          <a:p>
            <a:pPr algn="l"/>
            <a:r>
              <a:rPr lang="en-US" b="1" i="0" dirty="0">
                <a:solidFill>
                  <a:srgbClr val="292929"/>
                </a:solidFill>
                <a:effectLst/>
                <a:latin typeface="charter"/>
              </a:rPr>
              <a:t>False Negative (FN) :</a:t>
            </a:r>
            <a:r>
              <a:rPr lang="en-US" b="0" i="0" dirty="0">
                <a:solidFill>
                  <a:srgbClr val="292929"/>
                </a:solidFill>
                <a:effectLst/>
                <a:latin typeface="charter"/>
              </a:rPr>
              <a:t> Model predicted Negative but actual was positive (Incorrect Prediction). Type 2 error Now !!</a:t>
            </a:r>
          </a:p>
          <a:p>
            <a:pPr algn="l"/>
            <a:r>
              <a:rPr lang="en-US" b="1" i="0" dirty="0">
                <a:solidFill>
                  <a:srgbClr val="292929"/>
                </a:solidFill>
                <a:effectLst/>
                <a:latin typeface="charter"/>
              </a:rPr>
              <a:t>True Negative(TN) :</a:t>
            </a:r>
            <a:r>
              <a:rPr lang="en-US" b="0" i="0" dirty="0">
                <a:solidFill>
                  <a:srgbClr val="292929"/>
                </a:solidFill>
                <a:effectLst/>
                <a:latin typeface="charter"/>
              </a:rPr>
              <a:t> Model predicted Negative and actual was also Negative. </a:t>
            </a:r>
            <a:r>
              <a:rPr lang="en-US" b="0" i="0" dirty="0" err="1">
                <a:solidFill>
                  <a:srgbClr val="292929"/>
                </a:solidFill>
                <a:effectLst/>
                <a:latin typeface="charter"/>
              </a:rPr>
              <a:t>Yayy</a:t>
            </a:r>
            <a:r>
              <a:rPr lang="en-US" b="0" i="0" dirty="0">
                <a:solidFill>
                  <a:srgbClr val="292929"/>
                </a:solidFill>
                <a:effectLst/>
                <a:latin typeface="charter"/>
              </a:rPr>
              <a:t> ! Correct prediction.</a:t>
            </a:r>
          </a:p>
          <a:p>
            <a:endParaRPr lang="en-IN" dirty="0"/>
          </a:p>
        </p:txBody>
      </p:sp>
    </p:spTree>
    <p:extLst>
      <p:ext uri="{BB962C8B-B14F-4D97-AF65-F5344CB8AC3E}">
        <p14:creationId xmlns:p14="http://schemas.microsoft.com/office/powerpoint/2010/main" val="35087217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2C914-3CDE-4638-B09E-B89C1BDF0D4D}"/>
              </a:ext>
            </a:extLst>
          </p:cNvPr>
          <p:cNvSpPr>
            <a:spLocks noGrp="1"/>
          </p:cNvSpPr>
          <p:nvPr>
            <p:ph type="title"/>
          </p:nvPr>
        </p:nvSpPr>
        <p:spPr/>
        <p:txBody>
          <a:bodyPr/>
          <a:lstStyle/>
          <a:p>
            <a:r>
              <a:rPr lang="en-US" dirty="0"/>
              <a:t>Confusion Matrix</a:t>
            </a:r>
            <a:endParaRPr lang="en-IN" dirty="0"/>
          </a:p>
        </p:txBody>
      </p:sp>
      <p:sp>
        <p:nvSpPr>
          <p:cNvPr id="4" name="Content Placeholder 3">
            <a:extLst>
              <a:ext uri="{FF2B5EF4-FFF2-40B4-BE49-F238E27FC236}">
                <a16:creationId xmlns:a16="http://schemas.microsoft.com/office/drawing/2014/main" id="{C72D6D3C-7F2A-4595-A6F5-AE385333F080}"/>
              </a:ext>
            </a:extLst>
          </p:cNvPr>
          <p:cNvSpPr>
            <a:spLocks noGrp="1"/>
          </p:cNvSpPr>
          <p:nvPr>
            <p:ph idx="1"/>
          </p:nvPr>
        </p:nvSpPr>
        <p:spPr>
          <a:xfrm>
            <a:off x="838200" y="1825625"/>
            <a:ext cx="10515600" cy="1719433"/>
          </a:xfrm>
        </p:spPr>
        <p:txBody>
          <a:bodyPr/>
          <a:lstStyle/>
          <a:p>
            <a:r>
              <a:rPr lang="en-US" b="1" i="1" dirty="0">
                <a:solidFill>
                  <a:srgbClr val="292929"/>
                </a:solidFill>
                <a:effectLst/>
                <a:latin typeface="charter"/>
              </a:rPr>
              <a:t>Recall or True Positive Rate (TPR) </a:t>
            </a:r>
            <a:r>
              <a:rPr lang="en-US" b="0" i="0" dirty="0">
                <a:solidFill>
                  <a:srgbClr val="292929"/>
                </a:solidFill>
                <a:effectLst/>
                <a:latin typeface="charter"/>
              </a:rPr>
              <a:t>: It indicates out of all the True</a:t>
            </a:r>
            <a:r>
              <a:rPr lang="en-US" b="0" i="1" dirty="0">
                <a:solidFill>
                  <a:srgbClr val="292929"/>
                </a:solidFill>
                <a:effectLst/>
                <a:latin typeface="charter"/>
              </a:rPr>
              <a:t> </a:t>
            </a:r>
            <a:r>
              <a:rPr lang="en-US" b="1" i="1" dirty="0">
                <a:solidFill>
                  <a:srgbClr val="292929"/>
                </a:solidFill>
                <a:effectLst/>
                <a:latin typeface="charter"/>
              </a:rPr>
              <a:t>Positive</a:t>
            </a:r>
            <a:r>
              <a:rPr lang="en-US" b="0" i="0" dirty="0">
                <a:solidFill>
                  <a:srgbClr val="292929"/>
                </a:solidFill>
                <a:effectLst/>
                <a:latin typeface="charter"/>
              </a:rPr>
              <a:t> observed values ,how many are predicted correctly(</a:t>
            </a:r>
            <a:r>
              <a:rPr lang="en-US" b="1" i="1" dirty="0">
                <a:solidFill>
                  <a:srgbClr val="292929"/>
                </a:solidFill>
                <a:effectLst/>
                <a:latin typeface="charter"/>
              </a:rPr>
              <a:t>Positive</a:t>
            </a:r>
            <a:r>
              <a:rPr lang="en-US" b="0" i="0" dirty="0">
                <a:solidFill>
                  <a:srgbClr val="292929"/>
                </a:solidFill>
                <a:effectLst/>
                <a:latin typeface="charter"/>
              </a:rPr>
              <a:t>) by the model and given by ratio of </a:t>
            </a:r>
            <a:r>
              <a:rPr lang="en-US" b="1" i="0" dirty="0">
                <a:solidFill>
                  <a:srgbClr val="292929"/>
                </a:solidFill>
                <a:effectLst/>
                <a:latin typeface="charter"/>
              </a:rPr>
              <a:t>True Positive Predicted (TP)/ Total Positive observed (P), Where, P= TP + FN.</a:t>
            </a:r>
            <a:endParaRPr lang="en-US" b="0" i="0" dirty="0">
              <a:solidFill>
                <a:srgbClr val="292929"/>
              </a:solidFill>
              <a:effectLst/>
              <a:latin typeface="charter"/>
            </a:endParaRPr>
          </a:p>
          <a:p>
            <a:endParaRPr lang="en-IN" dirty="0"/>
          </a:p>
        </p:txBody>
      </p:sp>
      <p:pic>
        <p:nvPicPr>
          <p:cNvPr id="23556" name="Picture 4">
            <a:extLst>
              <a:ext uri="{FF2B5EF4-FFF2-40B4-BE49-F238E27FC236}">
                <a16:creationId xmlns:a16="http://schemas.microsoft.com/office/drawing/2014/main" id="{27B0BC5E-3860-4B93-857F-68208A2F97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545058"/>
            <a:ext cx="6324600" cy="179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43499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E28C8-6A44-41A9-9661-AF72CFB06695}"/>
              </a:ext>
            </a:extLst>
          </p:cNvPr>
          <p:cNvSpPr>
            <a:spLocks noGrp="1"/>
          </p:cNvSpPr>
          <p:nvPr>
            <p:ph type="title"/>
          </p:nvPr>
        </p:nvSpPr>
        <p:spPr/>
        <p:txBody>
          <a:bodyPr/>
          <a:lstStyle/>
          <a:p>
            <a:r>
              <a:rPr lang="en-US" dirty="0"/>
              <a:t>Confusion Matrix</a:t>
            </a:r>
            <a:endParaRPr lang="en-IN" dirty="0"/>
          </a:p>
        </p:txBody>
      </p:sp>
      <p:sp>
        <p:nvSpPr>
          <p:cNvPr id="4" name="Content Placeholder 3">
            <a:extLst>
              <a:ext uri="{FF2B5EF4-FFF2-40B4-BE49-F238E27FC236}">
                <a16:creationId xmlns:a16="http://schemas.microsoft.com/office/drawing/2014/main" id="{D43632B7-271B-4431-895D-9844741AD432}"/>
              </a:ext>
            </a:extLst>
          </p:cNvPr>
          <p:cNvSpPr>
            <a:spLocks noGrp="1"/>
          </p:cNvSpPr>
          <p:nvPr>
            <p:ph idx="1"/>
          </p:nvPr>
        </p:nvSpPr>
        <p:spPr>
          <a:xfrm>
            <a:off x="838200" y="1825625"/>
            <a:ext cx="10515600" cy="2155532"/>
          </a:xfrm>
        </p:spPr>
        <p:txBody>
          <a:bodyPr/>
          <a:lstStyle/>
          <a:p>
            <a:r>
              <a:rPr lang="en-US" b="1" i="0" dirty="0">
                <a:solidFill>
                  <a:srgbClr val="292929"/>
                </a:solidFill>
                <a:effectLst/>
                <a:latin typeface="charter"/>
              </a:rPr>
              <a:t>Miss Rate / False Negative Rate (FNR) : </a:t>
            </a:r>
            <a:r>
              <a:rPr lang="en-US" b="0" i="0" dirty="0">
                <a:solidFill>
                  <a:srgbClr val="292929"/>
                </a:solidFill>
                <a:effectLst/>
                <a:latin typeface="charter"/>
              </a:rPr>
              <a:t>It indicates out of all the True </a:t>
            </a:r>
            <a:r>
              <a:rPr lang="en-US" b="1" i="1" dirty="0">
                <a:solidFill>
                  <a:srgbClr val="292929"/>
                </a:solidFill>
                <a:effectLst/>
                <a:latin typeface="charter"/>
              </a:rPr>
              <a:t>Positive</a:t>
            </a:r>
            <a:r>
              <a:rPr lang="en-US" b="1" i="0" dirty="0">
                <a:solidFill>
                  <a:srgbClr val="292929"/>
                </a:solidFill>
                <a:effectLst/>
                <a:latin typeface="charter"/>
              </a:rPr>
              <a:t> </a:t>
            </a:r>
            <a:r>
              <a:rPr lang="en-US" b="0" i="0" dirty="0">
                <a:solidFill>
                  <a:srgbClr val="292929"/>
                </a:solidFill>
                <a:effectLst/>
                <a:latin typeface="charter"/>
              </a:rPr>
              <a:t>observed values ,how many are predicted incorrectly(</a:t>
            </a:r>
            <a:r>
              <a:rPr lang="en-US" b="1" i="1" dirty="0">
                <a:solidFill>
                  <a:srgbClr val="292929"/>
                </a:solidFill>
                <a:effectLst/>
                <a:latin typeface="charter"/>
              </a:rPr>
              <a:t>Negative</a:t>
            </a:r>
            <a:r>
              <a:rPr lang="en-US" b="0" i="0" dirty="0">
                <a:solidFill>
                  <a:srgbClr val="292929"/>
                </a:solidFill>
                <a:effectLst/>
                <a:latin typeface="charter"/>
              </a:rPr>
              <a:t>) by the model and given by ratio of </a:t>
            </a:r>
            <a:r>
              <a:rPr lang="en-US" b="1" i="0" dirty="0">
                <a:solidFill>
                  <a:srgbClr val="292929"/>
                </a:solidFill>
                <a:effectLst/>
                <a:latin typeface="charter"/>
              </a:rPr>
              <a:t>False Negative Predicted (FN)/ Total Positive observed (P), Where, P= TP + FN.</a:t>
            </a:r>
            <a:endParaRPr lang="en-US" b="0" i="0" dirty="0">
              <a:solidFill>
                <a:srgbClr val="292929"/>
              </a:solidFill>
              <a:effectLst/>
              <a:latin typeface="charter"/>
            </a:endParaRPr>
          </a:p>
          <a:p>
            <a:endParaRPr lang="en-IN" dirty="0"/>
          </a:p>
        </p:txBody>
      </p:sp>
      <p:pic>
        <p:nvPicPr>
          <p:cNvPr id="24580" name="Picture 4">
            <a:extLst>
              <a:ext uri="{FF2B5EF4-FFF2-40B4-BE49-F238E27FC236}">
                <a16:creationId xmlns:a16="http://schemas.microsoft.com/office/drawing/2014/main" id="{59BDC676-6E26-492F-81E9-4885F02FA2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3812711"/>
            <a:ext cx="5357446" cy="1942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164117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7F473-5A02-4D38-B642-183A46FE1900}"/>
              </a:ext>
            </a:extLst>
          </p:cNvPr>
          <p:cNvSpPr>
            <a:spLocks noGrp="1"/>
          </p:cNvSpPr>
          <p:nvPr>
            <p:ph type="title"/>
          </p:nvPr>
        </p:nvSpPr>
        <p:spPr/>
        <p:txBody>
          <a:bodyPr/>
          <a:lstStyle/>
          <a:p>
            <a:r>
              <a:rPr lang="en-US" dirty="0"/>
              <a:t>Confusion Matrix</a:t>
            </a:r>
            <a:endParaRPr lang="en-IN" dirty="0"/>
          </a:p>
        </p:txBody>
      </p:sp>
      <p:sp>
        <p:nvSpPr>
          <p:cNvPr id="3" name="Content Placeholder 2">
            <a:extLst>
              <a:ext uri="{FF2B5EF4-FFF2-40B4-BE49-F238E27FC236}">
                <a16:creationId xmlns:a16="http://schemas.microsoft.com/office/drawing/2014/main" id="{E53DEDC5-20DA-4E62-8FCF-53E94E9C4D6B}"/>
              </a:ext>
            </a:extLst>
          </p:cNvPr>
          <p:cNvSpPr>
            <a:spLocks noGrp="1"/>
          </p:cNvSpPr>
          <p:nvPr>
            <p:ph idx="1"/>
          </p:nvPr>
        </p:nvSpPr>
        <p:spPr>
          <a:xfrm>
            <a:off x="838200" y="1825625"/>
            <a:ext cx="10515600" cy="1603375"/>
          </a:xfrm>
        </p:spPr>
        <p:txBody>
          <a:bodyPr>
            <a:normAutofit lnSpcReduction="10000"/>
          </a:bodyPr>
          <a:lstStyle/>
          <a:p>
            <a:r>
              <a:rPr lang="en-US" b="1" i="0" dirty="0">
                <a:solidFill>
                  <a:srgbClr val="292929"/>
                </a:solidFill>
                <a:effectLst/>
                <a:latin typeface="charter"/>
              </a:rPr>
              <a:t>Fall Out /False Positive Rate (FPR):</a:t>
            </a:r>
            <a:r>
              <a:rPr lang="en-US" b="0" i="0" dirty="0">
                <a:solidFill>
                  <a:srgbClr val="292929"/>
                </a:solidFill>
                <a:effectLst/>
                <a:latin typeface="charter"/>
              </a:rPr>
              <a:t> It indicates out of all the </a:t>
            </a:r>
            <a:r>
              <a:rPr lang="en-US" b="1" i="1" dirty="0">
                <a:solidFill>
                  <a:srgbClr val="292929"/>
                </a:solidFill>
                <a:effectLst/>
                <a:latin typeface="charter"/>
              </a:rPr>
              <a:t>Negative</a:t>
            </a:r>
            <a:r>
              <a:rPr lang="en-US" b="0" i="0" dirty="0">
                <a:solidFill>
                  <a:srgbClr val="292929"/>
                </a:solidFill>
                <a:effectLst/>
                <a:latin typeface="charter"/>
              </a:rPr>
              <a:t> observed valued, how many are predicted incorrectly (</a:t>
            </a:r>
            <a:r>
              <a:rPr lang="en-US" b="1" i="1" dirty="0">
                <a:solidFill>
                  <a:srgbClr val="292929"/>
                </a:solidFill>
                <a:effectLst/>
                <a:latin typeface="charter"/>
              </a:rPr>
              <a:t>Positive</a:t>
            </a:r>
            <a:r>
              <a:rPr lang="en-US" b="0" i="0" dirty="0">
                <a:solidFill>
                  <a:srgbClr val="292929"/>
                </a:solidFill>
                <a:effectLst/>
                <a:latin typeface="charter"/>
              </a:rPr>
              <a:t>) by the model. It is given by ratio of </a:t>
            </a:r>
            <a:r>
              <a:rPr lang="en-US" b="1" i="0" dirty="0">
                <a:solidFill>
                  <a:srgbClr val="292929"/>
                </a:solidFill>
                <a:effectLst/>
                <a:latin typeface="charter"/>
              </a:rPr>
              <a:t>False Positive Predicted (FP)/ Total Negative observed (N), Where N= FP+TN.</a:t>
            </a:r>
            <a:endParaRPr lang="en-US" b="0" i="0" dirty="0">
              <a:solidFill>
                <a:srgbClr val="292929"/>
              </a:solidFill>
              <a:effectLst/>
              <a:latin typeface="charter"/>
            </a:endParaRPr>
          </a:p>
          <a:p>
            <a:endParaRPr lang="en-IN" dirty="0"/>
          </a:p>
        </p:txBody>
      </p:sp>
      <p:pic>
        <p:nvPicPr>
          <p:cNvPr id="25602" name="Picture 2">
            <a:extLst>
              <a:ext uri="{FF2B5EF4-FFF2-40B4-BE49-F238E27FC236}">
                <a16:creationId xmlns:a16="http://schemas.microsoft.com/office/drawing/2014/main" id="{9DCDE860-492B-4833-A616-63B4ECFBCE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734" y="3429000"/>
            <a:ext cx="6419850" cy="2266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95609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AAC11-FA3E-4A6B-AE4B-4D3FA17D275D}"/>
              </a:ext>
            </a:extLst>
          </p:cNvPr>
          <p:cNvSpPr>
            <a:spLocks noGrp="1"/>
          </p:cNvSpPr>
          <p:nvPr>
            <p:ph type="title"/>
          </p:nvPr>
        </p:nvSpPr>
        <p:spPr/>
        <p:txBody>
          <a:bodyPr/>
          <a:lstStyle/>
          <a:p>
            <a:r>
              <a:rPr lang="en-US" dirty="0"/>
              <a:t>Confusion Matrix</a:t>
            </a:r>
            <a:endParaRPr lang="en-IN" dirty="0"/>
          </a:p>
        </p:txBody>
      </p:sp>
      <p:sp>
        <p:nvSpPr>
          <p:cNvPr id="3" name="Content Placeholder 2">
            <a:extLst>
              <a:ext uri="{FF2B5EF4-FFF2-40B4-BE49-F238E27FC236}">
                <a16:creationId xmlns:a16="http://schemas.microsoft.com/office/drawing/2014/main" id="{62EE8C73-F655-4869-B730-BEF13FEEFA3E}"/>
              </a:ext>
            </a:extLst>
          </p:cNvPr>
          <p:cNvSpPr>
            <a:spLocks noGrp="1"/>
          </p:cNvSpPr>
          <p:nvPr>
            <p:ph idx="1"/>
          </p:nvPr>
        </p:nvSpPr>
        <p:spPr>
          <a:xfrm>
            <a:off x="838200" y="1825625"/>
            <a:ext cx="10515600" cy="1803840"/>
          </a:xfrm>
        </p:spPr>
        <p:txBody>
          <a:bodyPr>
            <a:normAutofit fontScale="85000" lnSpcReduction="20000"/>
          </a:bodyPr>
          <a:lstStyle/>
          <a:p>
            <a:pPr algn="l">
              <a:buFont typeface="Arial" panose="020B0604020202020204" pitchFamily="34" charset="0"/>
              <a:buChar char="•"/>
            </a:pPr>
            <a:r>
              <a:rPr lang="en-US" b="1" i="0" dirty="0">
                <a:solidFill>
                  <a:srgbClr val="292929"/>
                </a:solidFill>
                <a:effectLst/>
                <a:latin typeface="charter"/>
              </a:rPr>
              <a:t>Selectivity or True Negative Rate (TNR) :</a:t>
            </a:r>
            <a:r>
              <a:rPr lang="en-US" b="0" i="0" dirty="0">
                <a:solidFill>
                  <a:srgbClr val="292929"/>
                </a:solidFill>
                <a:effectLst/>
                <a:latin typeface="charter"/>
              </a:rPr>
              <a:t> It indicates out of all the </a:t>
            </a:r>
            <a:r>
              <a:rPr lang="en-US" b="1" i="1" dirty="0">
                <a:solidFill>
                  <a:srgbClr val="292929"/>
                </a:solidFill>
                <a:effectLst/>
                <a:latin typeface="charter"/>
              </a:rPr>
              <a:t>Negative</a:t>
            </a:r>
            <a:r>
              <a:rPr lang="en-US" b="0" i="0" dirty="0">
                <a:solidFill>
                  <a:srgbClr val="292929"/>
                </a:solidFill>
                <a:effectLst/>
                <a:latin typeface="charter"/>
              </a:rPr>
              <a:t> observed valued, how many are actually predicted correctly (</a:t>
            </a:r>
            <a:r>
              <a:rPr lang="en-US" b="1" i="1" dirty="0">
                <a:solidFill>
                  <a:srgbClr val="292929"/>
                </a:solidFill>
                <a:effectLst/>
                <a:latin typeface="charter"/>
              </a:rPr>
              <a:t>Negative</a:t>
            </a:r>
            <a:r>
              <a:rPr lang="en-US" b="0" i="0" dirty="0">
                <a:solidFill>
                  <a:srgbClr val="292929"/>
                </a:solidFill>
                <a:effectLst/>
                <a:latin typeface="charter"/>
              </a:rPr>
              <a:t>) by the model. It is given by ratio of </a:t>
            </a:r>
            <a:r>
              <a:rPr lang="en-US" b="1" i="0" dirty="0">
                <a:solidFill>
                  <a:srgbClr val="292929"/>
                </a:solidFill>
                <a:effectLst/>
                <a:latin typeface="charter"/>
              </a:rPr>
              <a:t>True Negative Predicted (TN)/ Total Negative observed (N), Where N= FP+TN.</a:t>
            </a:r>
            <a:endParaRPr lang="en-US" b="0" i="0" dirty="0">
              <a:solidFill>
                <a:srgbClr val="292929"/>
              </a:solidFill>
              <a:effectLst/>
              <a:latin typeface="charter"/>
            </a:endParaRPr>
          </a:p>
          <a:p>
            <a:br>
              <a:rPr lang="en-US" b="0" i="0" dirty="0">
                <a:effectLst/>
                <a:latin typeface="medium-content-sans-serif-font"/>
              </a:rPr>
            </a:br>
            <a:endParaRPr lang="en-IN" dirty="0"/>
          </a:p>
        </p:txBody>
      </p:sp>
      <p:pic>
        <p:nvPicPr>
          <p:cNvPr id="27650" name="Picture 2">
            <a:extLst>
              <a:ext uri="{FF2B5EF4-FFF2-40B4-BE49-F238E27FC236}">
                <a16:creationId xmlns:a16="http://schemas.microsoft.com/office/drawing/2014/main" id="{4839AF46-2F22-40EC-A5AE-983272DAD6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5535" y="3235496"/>
            <a:ext cx="6734175" cy="1990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8176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00F65-0590-472F-80A4-113B48F101D3}"/>
              </a:ext>
            </a:extLst>
          </p:cNvPr>
          <p:cNvSpPr>
            <a:spLocks noGrp="1"/>
          </p:cNvSpPr>
          <p:nvPr>
            <p:ph type="title"/>
          </p:nvPr>
        </p:nvSpPr>
        <p:spPr/>
        <p:txBody>
          <a:bodyPr/>
          <a:lstStyle/>
          <a:p>
            <a:r>
              <a:rPr lang="en-US" dirty="0"/>
              <a:t>Confusion Matrix</a:t>
            </a:r>
            <a:endParaRPr lang="en-IN" dirty="0"/>
          </a:p>
        </p:txBody>
      </p:sp>
      <p:sp>
        <p:nvSpPr>
          <p:cNvPr id="4" name="Content Placeholder 3">
            <a:extLst>
              <a:ext uri="{FF2B5EF4-FFF2-40B4-BE49-F238E27FC236}">
                <a16:creationId xmlns:a16="http://schemas.microsoft.com/office/drawing/2014/main" id="{BC1D6159-74DC-4872-926F-0097FDB87C9A}"/>
              </a:ext>
            </a:extLst>
          </p:cNvPr>
          <p:cNvSpPr>
            <a:spLocks noGrp="1"/>
          </p:cNvSpPr>
          <p:nvPr>
            <p:ph idx="1"/>
          </p:nvPr>
        </p:nvSpPr>
        <p:spPr>
          <a:xfrm>
            <a:off x="838200" y="1825625"/>
            <a:ext cx="10515600" cy="1128590"/>
          </a:xfrm>
        </p:spPr>
        <p:txBody>
          <a:bodyPr/>
          <a:lstStyle/>
          <a:p>
            <a:r>
              <a:rPr lang="en-US" b="1" i="0" dirty="0">
                <a:solidFill>
                  <a:srgbClr val="292929"/>
                </a:solidFill>
                <a:effectLst/>
                <a:latin typeface="charter"/>
              </a:rPr>
              <a:t>Precision / Positive Prediction Value (PPV) : </a:t>
            </a:r>
            <a:r>
              <a:rPr lang="en-US" b="0" i="0" dirty="0">
                <a:solidFill>
                  <a:srgbClr val="292929"/>
                </a:solidFill>
                <a:effectLst/>
                <a:latin typeface="charter"/>
              </a:rPr>
              <a:t>It is ratio of actual Positive observed (TP) to Total Positive Predicted .</a:t>
            </a:r>
          </a:p>
          <a:p>
            <a:endParaRPr lang="en-IN" dirty="0"/>
          </a:p>
        </p:txBody>
      </p:sp>
      <p:pic>
        <p:nvPicPr>
          <p:cNvPr id="26628" name="Picture 4">
            <a:extLst>
              <a:ext uri="{FF2B5EF4-FFF2-40B4-BE49-F238E27FC236}">
                <a16:creationId xmlns:a16="http://schemas.microsoft.com/office/drawing/2014/main" id="{86C51500-4D26-4039-B72C-9E6835B7FC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089152"/>
            <a:ext cx="6705600" cy="2162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755551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F7C7A-A406-4BBF-A4DD-42BB9EF1AF83}"/>
              </a:ext>
            </a:extLst>
          </p:cNvPr>
          <p:cNvSpPr>
            <a:spLocks noGrp="1"/>
          </p:cNvSpPr>
          <p:nvPr>
            <p:ph type="title"/>
          </p:nvPr>
        </p:nvSpPr>
        <p:spPr/>
        <p:txBody>
          <a:bodyPr/>
          <a:lstStyle/>
          <a:p>
            <a:r>
              <a:rPr lang="en-US" dirty="0"/>
              <a:t>Confusion Matrix</a:t>
            </a:r>
            <a:endParaRPr lang="en-IN" dirty="0"/>
          </a:p>
        </p:txBody>
      </p:sp>
      <p:sp>
        <p:nvSpPr>
          <p:cNvPr id="3" name="Content Placeholder 2">
            <a:extLst>
              <a:ext uri="{FF2B5EF4-FFF2-40B4-BE49-F238E27FC236}">
                <a16:creationId xmlns:a16="http://schemas.microsoft.com/office/drawing/2014/main" id="{D9F8AC32-0ABB-487F-A736-A1F4E7704B7B}"/>
              </a:ext>
            </a:extLst>
          </p:cNvPr>
          <p:cNvSpPr>
            <a:spLocks noGrp="1"/>
          </p:cNvSpPr>
          <p:nvPr>
            <p:ph idx="1"/>
          </p:nvPr>
        </p:nvSpPr>
        <p:spPr>
          <a:xfrm>
            <a:off x="838200" y="1825625"/>
            <a:ext cx="10515600" cy="1170793"/>
          </a:xfrm>
        </p:spPr>
        <p:txBody>
          <a:bodyPr/>
          <a:lstStyle/>
          <a:p>
            <a:r>
              <a:rPr lang="en-US" b="0" i="0" dirty="0">
                <a:solidFill>
                  <a:srgbClr val="292929"/>
                </a:solidFill>
                <a:effectLst/>
                <a:latin typeface="charter"/>
              </a:rPr>
              <a:t>F-1 Score is harmonic mean of Precision and recall and gives same weightage to both precision and recall, given by :</a:t>
            </a:r>
            <a:endParaRPr lang="en-IN" dirty="0"/>
          </a:p>
        </p:txBody>
      </p:sp>
      <p:pic>
        <p:nvPicPr>
          <p:cNvPr id="28674" name="Picture 2">
            <a:extLst>
              <a:ext uri="{FF2B5EF4-FFF2-40B4-BE49-F238E27FC236}">
                <a16:creationId xmlns:a16="http://schemas.microsoft.com/office/drawing/2014/main" id="{3CFF1C21-8134-44C1-BE85-19CBE7819B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963" y="2719387"/>
            <a:ext cx="5667375" cy="1419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6910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9A971-B704-4FF1-AA91-9413A2113F0F}"/>
              </a:ext>
            </a:extLst>
          </p:cNvPr>
          <p:cNvSpPr>
            <a:spLocks noGrp="1"/>
          </p:cNvSpPr>
          <p:nvPr>
            <p:ph type="title"/>
          </p:nvPr>
        </p:nvSpPr>
        <p:spPr/>
        <p:txBody>
          <a:bodyPr/>
          <a:lstStyle/>
          <a:p>
            <a:r>
              <a:rPr lang="en-US" dirty="0"/>
              <a:t>Confusion Matrix</a:t>
            </a:r>
            <a:endParaRPr lang="en-IN" dirty="0"/>
          </a:p>
        </p:txBody>
      </p:sp>
      <p:pic>
        <p:nvPicPr>
          <p:cNvPr id="29698" name="Picture 2">
            <a:extLst>
              <a:ext uri="{FF2B5EF4-FFF2-40B4-BE49-F238E27FC236}">
                <a16:creationId xmlns:a16="http://schemas.microsoft.com/office/drawing/2014/main" id="{892B039E-A030-46FC-8811-70593F0205A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67829"/>
            <a:ext cx="691908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242154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0504E-5650-4504-89B2-51833D11A982}"/>
              </a:ext>
            </a:extLst>
          </p:cNvPr>
          <p:cNvSpPr>
            <a:spLocks noGrp="1"/>
          </p:cNvSpPr>
          <p:nvPr>
            <p:ph type="title"/>
          </p:nvPr>
        </p:nvSpPr>
        <p:spPr/>
        <p:txBody>
          <a:bodyPr/>
          <a:lstStyle/>
          <a:p>
            <a:r>
              <a:rPr lang="en-US" dirty="0"/>
              <a:t>ROC Curve</a:t>
            </a:r>
            <a:endParaRPr lang="en-IN" dirty="0"/>
          </a:p>
        </p:txBody>
      </p:sp>
      <p:sp>
        <p:nvSpPr>
          <p:cNvPr id="3" name="Content Placeholder 2">
            <a:extLst>
              <a:ext uri="{FF2B5EF4-FFF2-40B4-BE49-F238E27FC236}">
                <a16:creationId xmlns:a16="http://schemas.microsoft.com/office/drawing/2014/main" id="{20FFFBBF-F958-4E5A-A166-17F71113D233}"/>
              </a:ext>
            </a:extLst>
          </p:cNvPr>
          <p:cNvSpPr>
            <a:spLocks noGrp="1"/>
          </p:cNvSpPr>
          <p:nvPr>
            <p:ph idx="1"/>
          </p:nvPr>
        </p:nvSpPr>
        <p:spPr/>
        <p:txBody>
          <a:bodyPr/>
          <a:lstStyle/>
          <a:p>
            <a:r>
              <a:rPr lang="en-US" b="1" i="0" dirty="0">
                <a:solidFill>
                  <a:srgbClr val="292929"/>
                </a:solidFill>
                <a:effectLst/>
                <a:latin typeface="charter"/>
              </a:rPr>
              <a:t>What is AUC-ROC curve?</a:t>
            </a:r>
            <a:br>
              <a:rPr lang="en-US" b="1" i="0" dirty="0">
                <a:solidFill>
                  <a:srgbClr val="292929"/>
                </a:solidFill>
                <a:effectLst/>
                <a:latin typeface="charter"/>
              </a:rPr>
            </a:br>
            <a:r>
              <a:rPr lang="en-US" b="0" i="0" dirty="0">
                <a:solidFill>
                  <a:srgbClr val="292929"/>
                </a:solidFill>
                <a:effectLst/>
                <a:latin typeface="charter"/>
              </a:rPr>
              <a:t>AUC</a:t>
            </a:r>
            <a:r>
              <a:rPr lang="en-US" b="0" i="1" dirty="0">
                <a:solidFill>
                  <a:srgbClr val="292929"/>
                </a:solidFill>
                <a:effectLst/>
                <a:latin typeface="charter"/>
              </a:rPr>
              <a:t> (Area Under The Curve)</a:t>
            </a:r>
            <a:r>
              <a:rPr lang="en-US" b="0" i="0" dirty="0">
                <a:solidFill>
                  <a:srgbClr val="292929"/>
                </a:solidFill>
                <a:effectLst/>
                <a:latin typeface="charter"/>
              </a:rPr>
              <a:t> ROC </a:t>
            </a:r>
            <a:r>
              <a:rPr lang="en-US" b="0" i="1" dirty="0">
                <a:solidFill>
                  <a:srgbClr val="292929"/>
                </a:solidFill>
                <a:effectLst/>
                <a:latin typeface="charter"/>
              </a:rPr>
              <a:t>(Receiver Operating Characteristics)</a:t>
            </a:r>
            <a:r>
              <a:rPr lang="en-US" b="0" i="0" dirty="0">
                <a:solidFill>
                  <a:srgbClr val="292929"/>
                </a:solidFill>
                <a:effectLst/>
                <a:latin typeface="charter"/>
              </a:rPr>
              <a:t> curve, also known as AUROC</a:t>
            </a:r>
            <a:r>
              <a:rPr lang="en-US" b="0" i="1" dirty="0">
                <a:solidFill>
                  <a:srgbClr val="292929"/>
                </a:solidFill>
                <a:effectLst/>
                <a:latin typeface="charter"/>
              </a:rPr>
              <a:t> (Area Under the Receiver Operating Characteristics)</a:t>
            </a:r>
            <a:r>
              <a:rPr lang="en-US" b="0" i="0" dirty="0">
                <a:solidFill>
                  <a:srgbClr val="292929"/>
                </a:solidFill>
                <a:effectLst/>
                <a:latin typeface="charter"/>
              </a:rPr>
              <a:t> is a performance measurement for classification problems at various threshold levels. </a:t>
            </a:r>
          </a:p>
          <a:p>
            <a:r>
              <a:rPr lang="en-US" b="0" i="0" dirty="0">
                <a:solidFill>
                  <a:srgbClr val="292929"/>
                </a:solidFill>
                <a:effectLst/>
                <a:latin typeface="charter"/>
              </a:rPr>
              <a:t>ROC is a probability curve that plots the TPR (</a:t>
            </a:r>
            <a:r>
              <a:rPr lang="en-US" b="0" i="1" dirty="0">
                <a:solidFill>
                  <a:srgbClr val="292929"/>
                </a:solidFill>
                <a:effectLst/>
                <a:latin typeface="charter"/>
              </a:rPr>
              <a:t>True Positive Rate</a:t>
            </a:r>
            <a:r>
              <a:rPr lang="en-US" b="0" i="0" dirty="0">
                <a:solidFill>
                  <a:srgbClr val="292929"/>
                </a:solidFill>
                <a:effectLst/>
                <a:latin typeface="charter"/>
              </a:rPr>
              <a:t>) against FPR (</a:t>
            </a:r>
            <a:r>
              <a:rPr lang="en-US" b="0" i="1" dirty="0">
                <a:solidFill>
                  <a:srgbClr val="292929"/>
                </a:solidFill>
                <a:effectLst/>
                <a:latin typeface="charter"/>
              </a:rPr>
              <a:t>False Positive Rate</a:t>
            </a:r>
            <a:r>
              <a:rPr lang="en-US" b="0" i="0" dirty="0">
                <a:solidFill>
                  <a:srgbClr val="292929"/>
                </a:solidFill>
                <a:effectLst/>
                <a:latin typeface="charter"/>
              </a:rPr>
              <a:t>). </a:t>
            </a:r>
            <a:endParaRPr lang="en-IN" dirty="0"/>
          </a:p>
        </p:txBody>
      </p:sp>
    </p:spTree>
    <p:extLst>
      <p:ext uri="{BB962C8B-B14F-4D97-AF65-F5344CB8AC3E}">
        <p14:creationId xmlns:p14="http://schemas.microsoft.com/office/powerpoint/2010/main" val="3860976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D22A0-3AC7-44B3-83AE-6FA17196B824}"/>
              </a:ext>
            </a:extLst>
          </p:cNvPr>
          <p:cNvSpPr>
            <a:spLocks noGrp="1"/>
          </p:cNvSpPr>
          <p:nvPr>
            <p:ph type="title"/>
          </p:nvPr>
        </p:nvSpPr>
        <p:spPr/>
        <p:txBody>
          <a:bodyPr/>
          <a:lstStyle/>
          <a:p>
            <a:endParaRPr lang="en-IN" dirty="0"/>
          </a:p>
        </p:txBody>
      </p:sp>
      <p:pic>
        <p:nvPicPr>
          <p:cNvPr id="4" name="image3.jpeg">
            <a:extLst>
              <a:ext uri="{FF2B5EF4-FFF2-40B4-BE49-F238E27FC236}">
                <a16:creationId xmlns:a16="http://schemas.microsoft.com/office/drawing/2014/main" id="{7FE5C7FE-8735-404E-AA90-0BA544B0F06C}"/>
              </a:ext>
            </a:extLst>
          </p:cNvPr>
          <p:cNvPicPr>
            <a:picLocks noGrp="1"/>
          </p:cNvPicPr>
          <p:nvPr>
            <p:ph idx="1"/>
          </p:nvPr>
        </p:nvPicPr>
        <p:blipFill rotWithShape="1">
          <a:blip r:embed="rId2" cstate="print"/>
          <a:srcRect t="3423" b="7306"/>
          <a:stretch/>
        </p:blipFill>
        <p:spPr>
          <a:xfrm>
            <a:off x="838200" y="759654"/>
            <a:ext cx="10852052" cy="5500469"/>
          </a:xfrm>
          <a:prstGeom prst="rect">
            <a:avLst/>
          </a:prstGeom>
        </p:spPr>
      </p:pic>
    </p:spTree>
    <p:extLst>
      <p:ext uri="{BB962C8B-B14F-4D97-AF65-F5344CB8AC3E}">
        <p14:creationId xmlns:p14="http://schemas.microsoft.com/office/powerpoint/2010/main" val="163496356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D5872-7460-4D67-ABEA-7674C4EA8B91}"/>
              </a:ext>
            </a:extLst>
          </p:cNvPr>
          <p:cNvSpPr>
            <a:spLocks noGrp="1"/>
          </p:cNvSpPr>
          <p:nvPr>
            <p:ph type="title"/>
          </p:nvPr>
        </p:nvSpPr>
        <p:spPr/>
        <p:txBody>
          <a:bodyPr/>
          <a:lstStyle/>
          <a:p>
            <a:r>
              <a:rPr lang="en-US" dirty="0"/>
              <a:t>ROC Curve</a:t>
            </a:r>
            <a:endParaRPr lang="en-IN" dirty="0"/>
          </a:p>
        </p:txBody>
      </p:sp>
      <p:pic>
        <p:nvPicPr>
          <p:cNvPr id="30722" name="Picture 2">
            <a:extLst>
              <a:ext uri="{FF2B5EF4-FFF2-40B4-BE49-F238E27FC236}">
                <a16:creationId xmlns:a16="http://schemas.microsoft.com/office/drawing/2014/main" id="{C2312DAA-744B-4787-83DE-FAAA50331F9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95108" y="1825625"/>
            <a:ext cx="58017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2307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9637C-0AC7-4EEB-B475-F21570030329}"/>
              </a:ext>
            </a:extLst>
          </p:cNvPr>
          <p:cNvSpPr>
            <a:spLocks noGrp="1"/>
          </p:cNvSpPr>
          <p:nvPr>
            <p:ph type="title"/>
          </p:nvPr>
        </p:nvSpPr>
        <p:spPr/>
        <p:txBody>
          <a:bodyPr/>
          <a:lstStyle/>
          <a:p>
            <a:r>
              <a:rPr lang="en-US" dirty="0"/>
              <a:t>ROC Curve</a:t>
            </a:r>
            <a:endParaRPr lang="en-IN" dirty="0"/>
          </a:p>
        </p:txBody>
      </p:sp>
      <p:pic>
        <p:nvPicPr>
          <p:cNvPr id="31746" name="Picture 2">
            <a:extLst>
              <a:ext uri="{FF2B5EF4-FFF2-40B4-BE49-F238E27FC236}">
                <a16:creationId xmlns:a16="http://schemas.microsoft.com/office/drawing/2014/main" id="{70212922-3FCC-4FCB-A01F-5C4E3DDEBCD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81896"/>
            <a:ext cx="704670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63936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C0847-D383-4566-AA72-6DC04FF7753E}"/>
              </a:ext>
            </a:extLst>
          </p:cNvPr>
          <p:cNvSpPr>
            <a:spLocks noGrp="1"/>
          </p:cNvSpPr>
          <p:nvPr>
            <p:ph type="title"/>
          </p:nvPr>
        </p:nvSpPr>
        <p:spPr/>
        <p:txBody>
          <a:bodyPr/>
          <a:lstStyle/>
          <a:p>
            <a:r>
              <a:rPr lang="en-US" dirty="0"/>
              <a:t>ROC Curve</a:t>
            </a:r>
            <a:endParaRPr lang="en-IN" dirty="0"/>
          </a:p>
        </p:txBody>
      </p:sp>
      <p:pic>
        <p:nvPicPr>
          <p:cNvPr id="32770" name="Picture 2">
            <a:extLst>
              <a:ext uri="{FF2B5EF4-FFF2-40B4-BE49-F238E27FC236}">
                <a16:creationId xmlns:a16="http://schemas.microsoft.com/office/drawing/2014/main" id="{03BDA6B9-8714-44A1-96BC-35D48B9309E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81896"/>
            <a:ext cx="3631203" cy="2242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34935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0A75E-E573-42A1-92C1-CE04FC8762DE}"/>
              </a:ext>
            </a:extLst>
          </p:cNvPr>
          <p:cNvSpPr>
            <a:spLocks noGrp="1"/>
          </p:cNvSpPr>
          <p:nvPr>
            <p:ph type="title"/>
          </p:nvPr>
        </p:nvSpPr>
        <p:spPr/>
        <p:txBody>
          <a:bodyPr/>
          <a:lstStyle/>
          <a:p>
            <a:r>
              <a:rPr lang="en-US" dirty="0"/>
              <a:t>K Nearest </a:t>
            </a:r>
            <a:r>
              <a:rPr lang="en-US" dirty="0" err="1"/>
              <a:t>neighbour</a:t>
            </a:r>
            <a:r>
              <a:rPr lang="en-US" dirty="0"/>
              <a:t> - KNN</a:t>
            </a:r>
            <a:endParaRPr lang="en-IN" dirty="0"/>
          </a:p>
        </p:txBody>
      </p:sp>
      <p:pic>
        <p:nvPicPr>
          <p:cNvPr id="5122" name="Picture 2" descr="K-Nearest Neighbor(KNN) Algorithm for Machine Learning">
            <a:extLst>
              <a:ext uri="{FF2B5EF4-FFF2-40B4-BE49-F238E27FC236}">
                <a16:creationId xmlns:a16="http://schemas.microsoft.com/office/drawing/2014/main" id="{11E5E493-1BE1-4F40-8C4F-728CE0B3D1D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84224" y="1825625"/>
            <a:ext cx="732709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63705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FB045-D0EE-4724-B100-2EC0EACEDD16}"/>
              </a:ext>
            </a:extLst>
          </p:cNvPr>
          <p:cNvSpPr>
            <a:spLocks noGrp="1"/>
          </p:cNvSpPr>
          <p:nvPr>
            <p:ph type="title"/>
          </p:nvPr>
        </p:nvSpPr>
        <p:spPr/>
        <p:txBody>
          <a:bodyPr/>
          <a:lstStyle/>
          <a:p>
            <a:r>
              <a:rPr lang="en-US" dirty="0"/>
              <a:t>KNN classifier</a:t>
            </a:r>
            <a:endParaRPr lang="en-IN" dirty="0"/>
          </a:p>
        </p:txBody>
      </p:sp>
      <p:pic>
        <p:nvPicPr>
          <p:cNvPr id="2050" name="Picture 2" descr="K-Nearest Neighbor(KNN) Algorithm for Machine Learning">
            <a:extLst>
              <a:ext uri="{FF2B5EF4-FFF2-40B4-BE49-F238E27FC236}">
                <a16:creationId xmlns:a16="http://schemas.microsoft.com/office/drawing/2014/main" id="{5343C558-600D-4064-9D13-F869F3F069F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9384" y="2317711"/>
            <a:ext cx="7839231" cy="3919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00067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219D9-A76F-44F1-9255-604853212BF3}"/>
              </a:ext>
            </a:extLst>
          </p:cNvPr>
          <p:cNvSpPr>
            <a:spLocks noGrp="1"/>
          </p:cNvSpPr>
          <p:nvPr>
            <p:ph type="title"/>
          </p:nvPr>
        </p:nvSpPr>
        <p:spPr/>
        <p:txBody>
          <a:bodyPr/>
          <a:lstStyle/>
          <a:p>
            <a:r>
              <a:rPr lang="en-US" dirty="0"/>
              <a:t>KNN</a:t>
            </a:r>
            <a:endParaRPr lang="en-IN" dirty="0"/>
          </a:p>
        </p:txBody>
      </p:sp>
      <p:sp>
        <p:nvSpPr>
          <p:cNvPr id="3" name="Content Placeholder 2">
            <a:extLst>
              <a:ext uri="{FF2B5EF4-FFF2-40B4-BE49-F238E27FC236}">
                <a16:creationId xmlns:a16="http://schemas.microsoft.com/office/drawing/2014/main" id="{A370A232-77B9-4131-8E05-E3BF9EB5A9EA}"/>
              </a:ext>
            </a:extLst>
          </p:cNvPr>
          <p:cNvSpPr>
            <a:spLocks noGrp="1"/>
          </p:cNvSpPr>
          <p:nvPr>
            <p:ph idx="1"/>
          </p:nvPr>
        </p:nvSpPr>
        <p:spPr/>
        <p:txBody>
          <a:bodyPr>
            <a:normAutofit fontScale="92500" lnSpcReduction="20000"/>
          </a:bodyPr>
          <a:lstStyle/>
          <a:p>
            <a:pPr algn="just"/>
            <a:r>
              <a:rPr lang="en-US" b="0" i="0" u="sng" dirty="0">
                <a:solidFill>
                  <a:srgbClr val="610B38"/>
                </a:solidFill>
                <a:effectLst/>
                <a:latin typeface="erdana"/>
              </a:rPr>
              <a:t>How does K-NN work?</a:t>
            </a:r>
            <a:endParaRPr lang="en-US" b="0" i="0" dirty="0">
              <a:solidFill>
                <a:srgbClr val="610B38"/>
              </a:solidFill>
              <a:effectLst/>
              <a:latin typeface="erdana"/>
            </a:endParaRPr>
          </a:p>
          <a:p>
            <a:pPr algn="just"/>
            <a:r>
              <a:rPr lang="en-US" b="0" i="0" dirty="0">
                <a:solidFill>
                  <a:srgbClr val="333333"/>
                </a:solidFill>
                <a:effectLst/>
                <a:latin typeface="inter-regular"/>
              </a:rPr>
              <a:t>The K-NN working can be explained on the basis of the below algorithm:</a:t>
            </a:r>
          </a:p>
          <a:p>
            <a:pPr algn="just">
              <a:buFont typeface="Arial" panose="020B0604020202020204" pitchFamily="34" charset="0"/>
              <a:buChar char="•"/>
            </a:pPr>
            <a:r>
              <a:rPr lang="en-US" b="1" i="0" dirty="0">
                <a:solidFill>
                  <a:srgbClr val="000000"/>
                </a:solidFill>
                <a:effectLst/>
                <a:latin typeface="inter-bold"/>
              </a:rPr>
              <a:t>Step-1:</a:t>
            </a:r>
            <a:r>
              <a:rPr lang="en-US" b="0" i="0" dirty="0">
                <a:solidFill>
                  <a:srgbClr val="000000"/>
                </a:solidFill>
                <a:effectLst/>
                <a:latin typeface="inter-regular"/>
              </a:rPr>
              <a:t> Select the number K of the neighbors</a:t>
            </a:r>
          </a:p>
          <a:p>
            <a:pPr algn="just">
              <a:buFont typeface="Arial" panose="020B0604020202020204" pitchFamily="34" charset="0"/>
              <a:buChar char="•"/>
            </a:pPr>
            <a:r>
              <a:rPr lang="en-US" b="1" i="0" dirty="0">
                <a:solidFill>
                  <a:srgbClr val="000000"/>
                </a:solidFill>
                <a:effectLst/>
                <a:latin typeface="inter-bold"/>
              </a:rPr>
              <a:t>Step-2:</a:t>
            </a:r>
            <a:r>
              <a:rPr lang="en-US" b="0" i="0" dirty="0">
                <a:solidFill>
                  <a:srgbClr val="000000"/>
                </a:solidFill>
                <a:effectLst/>
                <a:latin typeface="inter-regular"/>
              </a:rPr>
              <a:t> Calculate the Euclidean distance of </a:t>
            </a:r>
            <a:r>
              <a:rPr lang="en-US" b="1" i="0" dirty="0">
                <a:solidFill>
                  <a:srgbClr val="000000"/>
                </a:solidFill>
                <a:effectLst/>
                <a:latin typeface="inter-bold"/>
              </a:rPr>
              <a:t>K number of neighbors</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Step-3:</a:t>
            </a:r>
            <a:r>
              <a:rPr lang="en-US" b="0" i="0" dirty="0">
                <a:solidFill>
                  <a:srgbClr val="000000"/>
                </a:solidFill>
                <a:effectLst/>
                <a:latin typeface="inter-regular"/>
              </a:rPr>
              <a:t> Take the K nearest neighbors as per the calculated Euclidean distance.</a:t>
            </a:r>
          </a:p>
          <a:p>
            <a:pPr algn="just">
              <a:buFont typeface="Arial" panose="020B0604020202020204" pitchFamily="34" charset="0"/>
              <a:buChar char="•"/>
            </a:pPr>
            <a:r>
              <a:rPr lang="en-US" b="1" i="0" dirty="0">
                <a:solidFill>
                  <a:srgbClr val="000000"/>
                </a:solidFill>
                <a:effectLst/>
                <a:latin typeface="inter-bold"/>
              </a:rPr>
              <a:t>Step-4:</a:t>
            </a:r>
            <a:r>
              <a:rPr lang="en-US" b="0" i="0" dirty="0">
                <a:solidFill>
                  <a:srgbClr val="000000"/>
                </a:solidFill>
                <a:effectLst/>
                <a:latin typeface="inter-regular"/>
              </a:rPr>
              <a:t> Among these k neighbors, count the number of the data points in each category.</a:t>
            </a:r>
          </a:p>
          <a:p>
            <a:pPr algn="just">
              <a:buFont typeface="Arial" panose="020B0604020202020204" pitchFamily="34" charset="0"/>
              <a:buChar char="•"/>
            </a:pPr>
            <a:r>
              <a:rPr lang="en-US" b="1" i="0" dirty="0">
                <a:solidFill>
                  <a:srgbClr val="000000"/>
                </a:solidFill>
                <a:effectLst/>
                <a:latin typeface="inter-bold"/>
              </a:rPr>
              <a:t>Step-5:</a:t>
            </a:r>
            <a:r>
              <a:rPr lang="en-US" b="0" i="0" dirty="0">
                <a:solidFill>
                  <a:srgbClr val="000000"/>
                </a:solidFill>
                <a:effectLst/>
                <a:latin typeface="inter-regular"/>
              </a:rPr>
              <a:t> Assign the new data points to that category for which the number of the neighbor is maximum.</a:t>
            </a:r>
          </a:p>
          <a:p>
            <a:pPr algn="just">
              <a:buFont typeface="Arial" panose="020B0604020202020204" pitchFamily="34" charset="0"/>
              <a:buChar char="•"/>
            </a:pPr>
            <a:r>
              <a:rPr lang="en-US" b="1" i="0" dirty="0">
                <a:solidFill>
                  <a:srgbClr val="000000"/>
                </a:solidFill>
                <a:effectLst/>
                <a:latin typeface="inter-bold"/>
              </a:rPr>
              <a:t>Step-6:</a:t>
            </a:r>
            <a:r>
              <a:rPr lang="en-US" b="0" i="0" dirty="0">
                <a:solidFill>
                  <a:srgbClr val="000000"/>
                </a:solidFill>
                <a:effectLst/>
                <a:latin typeface="inter-regular"/>
              </a:rPr>
              <a:t> Our model is ready.</a:t>
            </a:r>
          </a:p>
          <a:p>
            <a:endParaRPr lang="en-IN" dirty="0"/>
          </a:p>
        </p:txBody>
      </p:sp>
    </p:spTree>
    <p:extLst>
      <p:ext uri="{BB962C8B-B14F-4D97-AF65-F5344CB8AC3E}">
        <p14:creationId xmlns:p14="http://schemas.microsoft.com/office/powerpoint/2010/main" val="275894893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2F96C-C24E-4F28-97BC-D3BA55085AF6}"/>
              </a:ext>
            </a:extLst>
          </p:cNvPr>
          <p:cNvSpPr>
            <a:spLocks noGrp="1"/>
          </p:cNvSpPr>
          <p:nvPr>
            <p:ph type="title"/>
          </p:nvPr>
        </p:nvSpPr>
        <p:spPr/>
        <p:txBody>
          <a:bodyPr/>
          <a:lstStyle/>
          <a:p>
            <a:endParaRPr lang="en-IN"/>
          </a:p>
        </p:txBody>
      </p:sp>
      <p:pic>
        <p:nvPicPr>
          <p:cNvPr id="3074" name="Picture 2" descr="K-Nearest Neighbor(KNN) Algorithm for Machine Learning">
            <a:extLst>
              <a:ext uri="{FF2B5EF4-FFF2-40B4-BE49-F238E27FC236}">
                <a16:creationId xmlns:a16="http://schemas.microsoft.com/office/drawing/2014/main" id="{4CE0C553-54EE-483C-993B-889CC21A39B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73574" y="2096294"/>
            <a:ext cx="6303676"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98737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E823-3FCF-4562-BACC-68648DACF1F8}"/>
              </a:ext>
            </a:extLst>
          </p:cNvPr>
          <p:cNvSpPr>
            <a:spLocks noGrp="1"/>
          </p:cNvSpPr>
          <p:nvPr>
            <p:ph type="title"/>
          </p:nvPr>
        </p:nvSpPr>
        <p:spPr/>
        <p:txBody>
          <a:bodyPr/>
          <a:lstStyle/>
          <a:p>
            <a:endParaRPr lang="en-IN"/>
          </a:p>
        </p:txBody>
      </p:sp>
      <p:pic>
        <p:nvPicPr>
          <p:cNvPr id="4098" name="Picture 2" descr="K-Nearest Neighbor(KNN) Algorithm for Machine Learning">
            <a:extLst>
              <a:ext uri="{FF2B5EF4-FFF2-40B4-BE49-F238E27FC236}">
                <a16:creationId xmlns:a16="http://schemas.microsoft.com/office/drawing/2014/main" id="{0AD4AFC0-3CD7-4A64-8742-56FB6D4E65E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14750" y="2096294"/>
            <a:ext cx="47625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290494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5CE01-B399-440E-B6C4-FDCA108CBCC6}"/>
              </a:ext>
            </a:extLst>
          </p:cNvPr>
          <p:cNvSpPr>
            <a:spLocks noGrp="1"/>
          </p:cNvSpPr>
          <p:nvPr>
            <p:ph type="title"/>
          </p:nvPr>
        </p:nvSpPr>
        <p:spPr/>
        <p:txBody>
          <a:bodyPr/>
          <a:lstStyle/>
          <a:p>
            <a:r>
              <a:rPr lang="en-US" dirty="0"/>
              <a:t>KNN</a:t>
            </a:r>
            <a:endParaRPr lang="en-IN" dirty="0"/>
          </a:p>
        </p:txBody>
      </p:sp>
      <p:sp>
        <p:nvSpPr>
          <p:cNvPr id="3" name="Content Placeholder 2">
            <a:extLst>
              <a:ext uri="{FF2B5EF4-FFF2-40B4-BE49-F238E27FC236}">
                <a16:creationId xmlns:a16="http://schemas.microsoft.com/office/drawing/2014/main" id="{86A65DCF-2BC9-45C8-9980-A89D48D33413}"/>
              </a:ext>
            </a:extLst>
          </p:cNvPr>
          <p:cNvSpPr>
            <a:spLocks noGrp="1"/>
          </p:cNvSpPr>
          <p:nvPr>
            <p:ph idx="1"/>
          </p:nvPr>
        </p:nvSpPr>
        <p:spPr/>
        <p:txBody>
          <a:bodyPr/>
          <a:lstStyle/>
          <a:p>
            <a:pPr algn="just"/>
            <a:r>
              <a:rPr lang="en-US" b="0" i="0" u="sng" dirty="0">
                <a:solidFill>
                  <a:srgbClr val="610B38"/>
                </a:solidFill>
                <a:effectLst/>
                <a:latin typeface="erdana"/>
              </a:rPr>
              <a:t>Advantages of KNN Algorithm:</a:t>
            </a:r>
            <a:endParaRPr lang="en-US" b="0" i="0" dirty="0">
              <a:solidFill>
                <a:srgbClr val="610B38"/>
              </a:solidFill>
              <a:effectLst/>
              <a:latin typeface="erdana"/>
            </a:endParaRPr>
          </a:p>
          <a:p>
            <a:pPr algn="just">
              <a:buFont typeface="Arial" panose="020B0604020202020204" pitchFamily="34" charset="0"/>
              <a:buChar char="•"/>
            </a:pPr>
            <a:r>
              <a:rPr lang="en-US" b="0" i="0" dirty="0">
                <a:solidFill>
                  <a:srgbClr val="000000"/>
                </a:solidFill>
                <a:effectLst/>
                <a:latin typeface="inter-regular"/>
              </a:rPr>
              <a:t>It is simple to implement.</a:t>
            </a:r>
          </a:p>
          <a:p>
            <a:pPr algn="just">
              <a:buFont typeface="Arial" panose="020B0604020202020204" pitchFamily="34" charset="0"/>
              <a:buChar char="•"/>
            </a:pPr>
            <a:r>
              <a:rPr lang="en-US" b="0" i="0" dirty="0">
                <a:solidFill>
                  <a:srgbClr val="000000"/>
                </a:solidFill>
                <a:effectLst/>
                <a:latin typeface="inter-regular"/>
              </a:rPr>
              <a:t>It is robust to the noisy training data</a:t>
            </a:r>
          </a:p>
          <a:p>
            <a:pPr algn="just">
              <a:buFont typeface="Arial" panose="020B0604020202020204" pitchFamily="34" charset="0"/>
              <a:buChar char="•"/>
            </a:pPr>
            <a:r>
              <a:rPr lang="en-US" b="0" i="0" dirty="0">
                <a:solidFill>
                  <a:srgbClr val="000000"/>
                </a:solidFill>
                <a:effectLst/>
                <a:latin typeface="inter-regular"/>
              </a:rPr>
              <a:t>It can be more effective if the training data is large.</a:t>
            </a:r>
          </a:p>
          <a:p>
            <a:pPr algn="just"/>
            <a:r>
              <a:rPr lang="en-US" b="0" i="0" dirty="0">
                <a:solidFill>
                  <a:srgbClr val="610B4B"/>
                </a:solidFill>
                <a:effectLst/>
                <a:latin typeface="erdana"/>
              </a:rPr>
              <a:t>Disadvantages of KNN Algorithm:</a:t>
            </a:r>
          </a:p>
          <a:p>
            <a:pPr algn="just">
              <a:buFont typeface="Arial" panose="020B0604020202020204" pitchFamily="34" charset="0"/>
              <a:buChar char="•"/>
            </a:pPr>
            <a:r>
              <a:rPr lang="en-US" b="0" i="0" dirty="0">
                <a:solidFill>
                  <a:srgbClr val="000000"/>
                </a:solidFill>
                <a:effectLst/>
                <a:latin typeface="inter-regular"/>
              </a:rPr>
              <a:t>Always needs to determine the value of K which may be complex some time.</a:t>
            </a:r>
          </a:p>
          <a:p>
            <a:pPr algn="just">
              <a:buFont typeface="Arial" panose="020B0604020202020204" pitchFamily="34" charset="0"/>
              <a:buChar char="•"/>
            </a:pPr>
            <a:r>
              <a:rPr lang="en-US" b="0" i="0" dirty="0">
                <a:solidFill>
                  <a:srgbClr val="000000"/>
                </a:solidFill>
                <a:effectLst/>
                <a:latin typeface="inter-regular"/>
              </a:rPr>
              <a:t>The computation cost is high because of calculating the distance between the data points for all the training samples.</a:t>
            </a:r>
          </a:p>
          <a:p>
            <a:endParaRPr lang="en-IN" dirty="0"/>
          </a:p>
        </p:txBody>
      </p:sp>
    </p:spTree>
    <p:extLst>
      <p:ext uri="{BB962C8B-B14F-4D97-AF65-F5344CB8AC3E}">
        <p14:creationId xmlns:p14="http://schemas.microsoft.com/office/powerpoint/2010/main" val="19946268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39D75-34B8-419A-83A8-589640310ECB}"/>
              </a:ext>
            </a:extLst>
          </p:cNvPr>
          <p:cNvSpPr>
            <a:spLocks noGrp="1"/>
          </p:cNvSpPr>
          <p:nvPr>
            <p:ph type="title"/>
          </p:nvPr>
        </p:nvSpPr>
        <p:spPr/>
        <p:txBody>
          <a:bodyPr/>
          <a:lstStyle/>
          <a:p>
            <a:r>
              <a:rPr lang="en-US" dirty="0"/>
              <a:t>Support Vector Machine</a:t>
            </a:r>
            <a:endParaRPr lang="en-IN" dirty="0"/>
          </a:p>
        </p:txBody>
      </p:sp>
      <p:pic>
        <p:nvPicPr>
          <p:cNvPr id="1026" name="Picture 2">
            <a:extLst>
              <a:ext uri="{FF2B5EF4-FFF2-40B4-BE49-F238E27FC236}">
                <a16:creationId xmlns:a16="http://schemas.microsoft.com/office/drawing/2014/main" id="{253DF576-1A7A-4AF8-9695-59CC49DC9EE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50672" y="1690688"/>
            <a:ext cx="58017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016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5684</TotalTime>
  <Words>3796</Words>
  <Application>Microsoft Office PowerPoint</Application>
  <PresentationFormat>Widescreen</PresentationFormat>
  <Paragraphs>333</Paragraphs>
  <Slides>129</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129</vt:i4>
      </vt:variant>
    </vt:vector>
  </HeadingPairs>
  <TitlesOfParts>
    <vt:vector size="144" baseType="lpstr">
      <vt:lpstr>Abril Fatface</vt:lpstr>
      <vt:lpstr>Arial</vt:lpstr>
      <vt:lpstr>Calibri</vt:lpstr>
      <vt:lpstr>Calibri Light</vt:lpstr>
      <vt:lpstr>charter</vt:lpstr>
      <vt:lpstr>erdana</vt:lpstr>
      <vt:lpstr>fell</vt:lpstr>
      <vt:lpstr>inter-bold</vt:lpstr>
      <vt:lpstr>inter-regular</vt:lpstr>
      <vt:lpstr>Lora</vt:lpstr>
      <vt:lpstr>medium-content-sans-serif-font</vt:lpstr>
      <vt:lpstr>Menlo</vt:lpstr>
      <vt:lpstr>Montserrat</vt:lpstr>
      <vt:lpstr>sohne</vt:lpstr>
      <vt:lpstr>Office Theme</vt:lpstr>
      <vt:lpstr>Data Science</vt:lpstr>
      <vt:lpstr>What is Data Science</vt:lpstr>
      <vt:lpstr>Steps in Data Science</vt:lpstr>
      <vt:lpstr>Why Python?</vt:lpstr>
      <vt:lpstr>Why Python? (Advantages)</vt:lpstr>
      <vt:lpstr>Sources of data</vt:lpstr>
      <vt:lpstr>Python data types</vt:lpstr>
      <vt:lpstr>Statistics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Hypothesis Testing</vt:lpstr>
      <vt:lpstr>Hypothesis Testing</vt:lpstr>
      <vt:lpstr>Hypothesis Testing</vt:lpstr>
      <vt:lpstr>Widely used hypothesis testing type</vt:lpstr>
      <vt:lpstr>T- Test</vt:lpstr>
      <vt:lpstr>Paired sampled t-test</vt:lpstr>
      <vt:lpstr>Z Test </vt:lpstr>
      <vt:lpstr>ANOVA (F-TEST)</vt:lpstr>
      <vt:lpstr>PowerPoint Presentation</vt:lpstr>
      <vt:lpstr>Chi-Square Test</vt:lpstr>
      <vt:lpstr>Linear Regression</vt:lpstr>
      <vt:lpstr>PowerPoint Presentation</vt:lpstr>
      <vt:lpstr>Simple Linear Regression</vt:lpstr>
      <vt:lpstr>Simple Linear Regression</vt:lpstr>
      <vt:lpstr>Multiple linear regression </vt:lpstr>
      <vt:lpstr>Slope of a line in a graph</vt:lpstr>
      <vt:lpstr>Linear Regression- Loss Function</vt:lpstr>
      <vt:lpstr>PowerPoint Presentation</vt:lpstr>
      <vt:lpstr>The Gradient Descent Algorithm </vt:lpstr>
      <vt:lpstr>Understanding Gradient Descent</vt:lpstr>
      <vt:lpstr>Gradient Descent</vt:lpstr>
      <vt:lpstr>Gradient Descent</vt:lpstr>
      <vt:lpstr>Gradient Descent</vt:lpstr>
      <vt:lpstr>Gradient Descent</vt:lpstr>
      <vt:lpstr>Model Building Example</vt:lpstr>
      <vt:lpstr>Assumptions for Linear Regression </vt:lpstr>
      <vt:lpstr>Assumptions for Linear Regression</vt:lpstr>
      <vt:lpstr>Assumptions for Linear Regression</vt:lpstr>
      <vt:lpstr>Assumptions for Linear Regression</vt:lpstr>
      <vt:lpstr>Assumptions for Linear Regression</vt:lpstr>
      <vt:lpstr>Assumptions for Linear Regression Homoscedasticity</vt:lpstr>
      <vt:lpstr> Little/No Autocorrelation in Residuals </vt:lpstr>
      <vt:lpstr>OLS model Summary</vt:lpstr>
      <vt:lpstr>Linear Regression</vt:lpstr>
      <vt:lpstr>Logistic Regression</vt:lpstr>
      <vt:lpstr>Logistic Regression</vt:lpstr>
      <vt:lpstr>Logistic Regression</vt:lpstr>
      <vt:lpstr>PowerPoint Presentation</vt:lpstr>
      <vt:lpstr>Log of Odds</vt:lpstr>
      <vt:lpstr>Confusion Matrix</vt:lpstr>
      <vt:lpstr>Confusion Matrix</vt:lpstr>
      <vt:lpstr>Confusion Matrix</vt:lpstr>
      <vt:lpstr>Confusion Matrix</vt:lpstr>
      <vt:lpstr>Confusion Matrix</vt:lpstr>
      <vt:lpstr>Confusion Matrix</vt:lpstr>
      <vt:lpstr>Confusion Matrix</vt:lpstr>
      <vt:lpstr>Confusion Matrix</vt:lpstr>
      <vt:lpstr>Confusion Matrix</vt:lpstr>
      <vt:lpstr>ROC Curve</vt:lpstr>
      <vt:lpstr>ROC Curve</vt:lpstr>
      <vt:lpstr>ROC Curve</vt:lpstr>
      <vt:lpstr>ROC Curve</vt:lpstr>
      <vt:lpstr>K Nearest neighbour - KNN</vt:lpstr>
      <vt:lpstr>KNN classifier</vt:lpstr>
      <vt:lpstr>KNN</vt:lpstr>
      <vt:lpstr>PowerPoint Presentation</vt:lpstr>
      <vt:lpstr>PowerPoint Presentation</vt:lpstr>
      <vt:lpstr>KNN</vt:lpstr>
      <vt:lpstr>Support Vector Machine</vt:lpstr>
      <vt:lpstr>SVM</vt:lpstr>
      <vt:lpstr>SVM</vt:lpstr>
      <vt:lpstr>TUNING PARAMETERS </vt:lpstr>
      <vt:lpstr>PowerPoint Presentation</vt:lpstr>
      <vt:lpstr>SVM</vt:lpstr>
      <vt:lpstr>Naïve Bayes Classifier</vt:lpstr>
      <vt:lpstr>Bayes theorem Example</vt:lpstr>
      <vt:lpstr>Nayes Theorem</vt:lpstr>
      <vt:lpstr>Bayes Theorem</vt:lpstr>
      <vt:lpstr>Bayes Theorem</vt:lpstr>
      <vt:lpstr>Bayes Theorem</vt:lpstr>
      <vt:lpstr>Unsupervised Learning Kmeans Clustering</vt:lpstr>
      <vt:lpstr>Applications </vt:lpstr>
      <vt:lpstr>PowerPoint Presentation</vt:lpstr>
      <vt:lpstr>Decision Tree</vt:lpstr>
      <vt:lpstr>Decision Tree</vt:lpstr>
      <vt:lpstr>Random Forest</vt:lpstr>
      <vt:lpstr>Random Forest</vt:lpstr>
      <vt:lpstr>Principal Component Analysis</vt:lpstr>
      <vt:lpstr>Principal Component Analysis (PCA)</vt:lpstr>
      <vt:lpstr>PCA</vt:lpstr>
      <vt:lpstr>PCA</vt:lpstr>
      <vt:lpstr>PCA</vt:lpstr>
      <vt:lpstr>PowerPoint Presentation</vt:lpstr>
      <vt:lpstr>PCA</vt:lpstr>
      <vt:lpstr>PCA</vt:lpstr>
      <vt:lpstr>PCA</vt:lpstr>
      <vt:lpstr>PCA</vt:lpstr>
      <vt:lpstr>Model Tuning</vt:lpstr>
      <vt:lpstr>Artificial Neural Network (ANN)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dc:title>
  <dc:creator>Ganesh Selvaraj</dc:creator>
  <cp:lastModifiedBy>Ganesh Selvaraj</cp:lastModifiedBy>
  <cp:revision>46</cp:revision>
  <dcterms:created xsi:type="dcterms:W3CDTF">2021-09-20T13:38:43Z</dcterms:created>
  <dcterms:modified xsi:type="dcterms:W3CDTF">2021-10-28T23:15:58Z</dcterms:modified>
</cp:coreProperties>
</file>

<file path=docProps/thumbnail.jpeg>
</file>